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5"/>
    <p:sldMasterId id="2147483661" r:id="rId6"/>
    <p:sldMasterId id="2147483666" r:id="rId7"/>
    <p:sldMasterId id="2147483677" r:id="rId8"/>
    <p:sldMasterId id="2147483695" r:id="rId9"/>
    <p:sldMasterId id="2147483713" r:id="rId10"/>
    <p:sldMasterId id="2147483687" r:id="rId11"/>
  </p:sldMasterIdLst>
  <p:notesMasterIdLst>
    <p:notesMasterId r:id="rId82"/>
  </p:notesMasterIdLst>
  <p:handoutMasterIdLst>
    <p:handoutMasterId r:id="rId83"/>
  </p:handoutMasterIdLst>
  <p:sldIdLst>
    <p:sldId id="263" r:id="rId12"/>
    <p:sldId id="334" r:id="rId13"/>
    <p:sldId id="335" r:id="rId14"/>
    <p:sldId id="337" r:id="rId15"/>
    <p:sldId id="336" r:id="rId16"/>
    <p:sldId id="369" r:id="rId17"/>
    <p:sldId id="368" r:id="rId18"/>
    <p:sldId id="370" r:id="rId19"/>
    <p:sldId id="338" r:id="rId20"/>
    <p:sldId id="339" r:id="rId21"/>
    <p:sldId id="340" r:id="rId22"/>
    <p:sldId id="341" r:id="rId23"/>
    <p:sldId id="342" r:id="rId24"/>
    <p:sldId id="343" r:id="rId25"/>
    <p:sldId id="344" r:id="rId26"/>
    <p:sldId id="345" r:id="rId27"/>
    <p:sldId id="347" r:id="rId28"/>
    <p:sldId id="371" r:id="rId29"/>
    <p:sldId id="348" r:id="rId30"/>
    <p:sldId id="350" r:id="rId31"/>
    <p:sldId id="351" r:id="rId32"/>
    <p:sldId id="353" r:id="rId33"/>
    <p:sldId id="354" r:id="rId34"/>
    <p:sldId id="355" r:id="rId35"/>
    <p:sldId id="357" r:id="rId36"/>
    <p:sldId id="358" r:id="rId37"/>
    <p:sldId id="359" r:id="rId38"/>
    <p:sldId id="360" r:id="rId39"/>
    <p:sldId id="361" r:id="rId40"/>
    <p:sldId id="362" r:id="rId41"/>
    <p:sldId id="363" r:id="rId42"/>
    <p:sldId id="364" r:id="rId43"/>
    <p:sldId id="365" r:id="rId44"/>
    <p:sldId id="391" r:id="rId45"/>
    <p:sldId id="366" r:id="rId46"/>
    <p:sldId id="374" r:id="rId47"/>
    <p:sldId id="375" r:id="rId48"/>
    <p:sldId id="376" r:id="rId49"/>
    <p:sldId id="377" r:id="rId50"/>
    <p:sldId id="378" r:id="rId51"/>
    <p:sldId id="379" r:id="rId52"/>
    <p:sldId id="389" r:id="rId53"/>
    <p:sldId id="380" r:id="rId54"/>
    <p:sldId id="381" r:id="rId55"/>
    <p:sldId id="390" r:id="rId56"/>
    <p:sldId id="382" r:id="rId57"/>
    <p:sldId id="383" r:id="rId58"/>
    <p:sldId id="384" r:id="rId59"/>
    <p:sldId id="385" r:id="rId60"/>
    <p:sldId id="386" r:id="rId61"/>
    <p:sldId id="394" r:id="rId62"/>
    <p:sldId id="397" r:id="rId63"/>
    <p:sldId id="372" r:id="rId64"/>
    <p:sldId id="393" r:id="rId65"/>
    <p:sldId id="388" r:id="rId66"/>
    <p:sldId id="395" r:id="rId67"/>
    <p:sldId id="396" r:id="rId68"/>
    <p:sldId id="323" r:id="rId69"/>
    <p:sldId id="288" r:id="rId70"/>
    <p:sldId id="329" r:id="rId71"/>
    <p:sldId id="330" r:id="rId72"/>
    <p:sldId id="333" r:id="rId73"/>
    <p:sldId id="328" r:id="rId74"/>
    <p:sldId id="332" r:id="rId75"/>
    <p:sldId id="289" r:id="rId76"/>
    <p:sldId id="325" r:id="rId77"/>
    <p:sldId id="326" r:id="rId78"/>
    <p:sldId id="327" r:id="rId79"/>
    <p:sldId id="297" r:id="rId80"/>
    <p:sldId id="293"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BA4260-533A-4742-A8FA-B380CF029357}">
          <p14:sldIdLst>
            <p14:sldId id="263"/>
            <p14:sldId id="334"/>
            <p14:sldId id="335"/>
            <p14:sldId id="337"/>
            <p14:sldId id="336"/>
            <p14:sldId id="369"/>
            <p14:sldId id="368"/>
            <p14:sldId id="370"/>
            <p14:sldId id="338"/>
            <p14:sldId id="339"/>
            <p14:sldId id="340"/>
            <p14:sldId id="341"/>
            <p14:sldId id="342"/>
            <p14:sldId id="343"/>
            <p14:sldId id="344"/>
            <p14:sldId id="345"/>
            <p14:sldId id="347"/>
            <p14:sldId id="371"/>
            <p14:sldId id="348"/>
            <p14:sldId id="350"/>
            <p14:sldId id="351"/>
            <p14:sldId id="353"/>
            <p14:sldId id="354"/>
            <p14:sldId id="355"/>
            <p14:sldId id="357"/>
            <p14:sldId id="358"/>
            <p14:sldId id="359"/>
            <p14:sldId id="360"/>
            <p14:sldId id="361"/>
            <p14:sldId id="362"/>
            <p14:sldId id="363"/>
            <p14:sldId id="364"/>
            <p14:sldId id="365"/>
            <p14:sldId id="391"/>
            <p14:sldId id="366"/>
            <p14:sldId id="374"/>
            <p14:sldId id="375"/>
            <p14:sldId id="376"/>
            <p14:sldId id="377"/>
            <p14:sldId id="378"/>
            <p14:sldId id="379"/>
            <p14:sldId id="389"/>
            <p14:sldId id="380"/>
            <p14:sldId id="381"/>
            <p14:sldId id="390"/>
            <p14:sldId id="382"/>
            <p14:sldId id="383"/>
            <p14:sldId id="384"/>
            <p14:sldId id="385"/>
            <p14:sldId id="386"/>
            <p14:sldId id="394"/>
            <p14:sldId id="397"/>
            <p14:sldId id="372"/>
            <p14:sldId id="393"/>
            <p14:sldId id="388"/>
            <p14:sldId id="395"/>
            <p14:sldId id="396"/>
            <p14:sldId id="323"/>
          </p14:sldIdLst>
        </p14:section>
        <p14:section name="Graphics" id="{D4B251DF-C96A-694C-AA10-D22E09EAE123}">
          <p14:sldIdLst>
            <p14:sldId id="288"/>
            <p14:sldId id="329"/>
            <p14:sldId id="330"/>
            <p14:sldId id="333"/>
            <p14:sldId id="328"/>
            <p14:sldId id="332"/>
            <p14:sldId id="289"/>
            <p14:sldId id="325"/>
            <p14:sldId id="326"/>
            <p14:sldId id="327"/>
            <p14:sldId id="297"/>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9394"/>
    <a:srgbClr val="C76510"/>
    <a:srgbClr val="343637"/>
    <a:srgbClr val="242D2F"/>
    <a:srgbClr val="F4848C"/>
    <a:srgbClr val="BECFD4"/>
    <a:srgbClr val="0F4A87"/>
    <a:srgbClr val="004A87"/>
    <a:srgbClr val="5D6567"/>
    <a:srgbClr val="F2A3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54" autoAdjust="0"/>
    <p:restoredTop sz="90748" autoAdjust="0"/>
  </p:normalViewPr>
  <p:slideViewPr>
    <p:cSldViewPr snapToGrid="0" snapToObjects="1">
      <p:cViewPr varScale="1">
        <p:scale>
          <a:sx n="84" d="100"/>
          <a:sy n="84" d="100"/>
        </p:scale>
        <p:origin x="1040" y="64"/>
      </p:cViewPr>
      <p:guideLst/>
    </p:cSldViewPr>
  </p:slideViewPr>
  <p:notesTextViewPr>
    <p:cViewPr>
      <p:scale>
        <a:sx n="1" d="1"/>
        <a:sy n="1" d="1"/>
      </p:scale>
      <p:origin x="0" y="0"/>
    </p:cViewPr>
  </p:notesTextViewPr>
  <p:notesViewPr>
    <p:cSldViewPr snapToGrid="0" snapToObjects="1">
      <p:cViewPr varScale="1">
        <p:scale>
          <a:sx n="129" d="100"/>
          <a:sy n="129" d="100"/>
        </p:scale>
        <p:origin x="371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presProps" Target="presProps.xml"/><Relationship Id="rId7" Type="http://schemas.openxmlformats.org/officeDocument/2006/relationships/slideMaster" Target="slideMasters/slideMaster3.xml"/><Relationship Id="rId71"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0.xml"/><Relationship Id="rId82" Type="http://schemas.openxmlformats.org/officeDocument/2006/relationships/notesMaster" Target="notesMasters/notesMaster1.xml"/><Relationship Id="rId19" Type="http://schemas.openxmlformats.org/officeDocument/2006/relationships/slide" Target="slides/slide8.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4.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6.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7585F7-C78C-4B44-9446-3B7E2E964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F77111-3B58-CA4A-8ED3-D7B5286800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64DC1-5083-EC49-9229-04C40CBA15FE}" type="datetimeFigureOut">
              <a:rPr lang="en-US" smtClean="0"/>
              <a:t>5/8/2020</a:t>
            </a:fld>
            <a:endParaRPr lang="en-US"/>
          </a:p>
        </p:txBody>
      </p:sp>
      <p:sp>
        <p:nvSpPr>
          <p:cNvPr id="4" name="Footer Placeholder 3">
            <a:extLst>
              <a:ext uri="{FF2B5EF4-FFF2-40B4-BE49-F238E27FC236}">
                <a16:creationId xmlns:a16="http://schemas.microsoft.com/office/drawing/2014/main" id="{E94F4983-52E6-364B-94F2-581781BFD0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561BEC-0FDC-7D4D-9EC6-CF38CAE42F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883D75-D1A3-454F-B0DF-9F0DDF9BA4CD}" type="slidenum">
              <a:rPr lang="en-US" smtClean="0"/>
              <a:t>‹#›</a:t>
            </a:fld>
            <a:endParaRPr lang="en-US"/>
          </a:p>
        </p:txBody>
      </p:sp>
    </p:spTree>
    <p:extLst>
      <p:ext uri="{BB962C8B-B14F-4D97-AF65-F5344CB8AC3E}">
        <p14:creationId xmlns:p14="http://schemas.microsoft.com/office/powerpoint/2010/main" val="13582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58607-948F-B44A-BB9D-0850C6514688}" type="datetimeFigureOut">
              <a:rPr lang="en-US" smtClean="0"/>
              <a:t>5/8/2020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234A6-D86D-574C-BED0-70D8EF22B291}" type="slidenum">
              <a:rPr lang="en-US" smtClean="0"/>
              <a:t>‹#›</a:t>
            </a:fld>
            <a:endParaRPr lang="en-US"/>
          </a:p>
        </p:txBody>
      </p:sp>
    </p:spTree>
    <p:extLst>
      <p:ext uri="{BB962C8B-B14F-4D97-AF65-F5344CB8AC3E}">
        <p14:creationId xmlns:p14="http://schemas.microsoft.com/office/powerpoint/2010/main" val="119497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399234A6-D86D-574C-BED0-70D8EF22B291}" type="slidenum">
              <a:rPr lang="en-US" smtClean="0"/>
              <a:t>1</a:t>
            </a:fld>
            <a:endParaRPr lang="en-US"/>
          </a:p>
        </p:txBody>
      </p:sp>
    </p:spTree>
    <p:extLst>
      <p:ext uri="{BB962C8B-B14F-4D97-AF65-F5344CB8AC3E}">
        <p14:creationId xmlns:p14="http://schemas.microsoft.com/office/powerpoint/2010/main" val="3733890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99234A6-D86D-574C-BED0-70D8EF22B291}" type="slidenum">
              <a:rPr lang="en-US" smtClean="0"/>
              <a:t>10</a:t>
            </a:fld>
            <a:endParaRPr lang="en-US"/>
          </a:p>
        </p:txBody>
      </p:sp>
    </p:spTree>
    <p:extLst>
      <p:ext uri="{BB962C8B-B14F-4D97-AF65-F5344CB8AC3E}">
        <p14:creationId xmlns:p14="http://schemas.microsoft.com/office/powerpoint/2010/main" val="2529528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99234A6-D86D-574C-BED0-70D8EF22B291}" type="slidenum">
              <a:rPr lang="en-US" smtClean="0"/>
              <a:t>11</a:t>
            </a:fld>
            <a:endParaRPr lang="en-US"/>
          </a:p>
        </p:txBody>
      </p:sp>
    </p:spTree>
    <p:extLst>
      <p:ext uri="{BB962C8B-B14F-4D97-AF65-F5344CB8AC3E}">
        <p14:creationId xmlns:p14="http://schemas.microsoft.com/office/powerpoint/2010/main" val="394913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12</a:t>
            </a:fld>
            <a:endParaRPr lang="en-US"/>
          </a:p>
        </p:txBody>
      </p:sp>
    </p:spTree>
    <p:extLst>
      <p:ext uri="{BB962C8B-B14F-4D97-AF65-F5344CB8AC3E}">
        <p14:creationId xmlns:p14="http://schemas.microsoft.com/office/powerpoint/2010/main" val="1766042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13</a:t>
            </a:fld>
            <a:endParaRPr lang="en-US"/>
          </a:p>
        </p:txBody>
      </p:sp>
    </p:spTree>
    <p:extLst>
      <p:ext uri="{BB962C8B-B14F-4D97-AF65-F5344CB8AC3E}">
        <p14:creationId xmlns:p14="http://schemas.microsoft.com/office/powerpoint/2010/main" val="4282204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14</a:t>
            </a:fld>
            <a:endParaRPr lang="en-US"/>
          </a:p>
        </p:txBody>
      </p:sp>
    </p:spTree>
    <p:extLst>
      <p:ext uri="{BB962C8B-B14F-4D97-AF65-F5344CB8AC3E}">
        <p14:creationId xmlns:p14="http://schemas.microsoft.com/office/powerpoint/2010/main" val="2956758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99234A6-D86D-574C-BED0-70D8EF22B291}" type="slidenum">
              <a:rPr lang="en-US" smtClean="0"/>
              <a:t>15</a:t>
            </a:fld>
            <a:endParaRPr lang="en-US"/>
          </a:p>
        </p:txBody>
      </p:sp>
    </p:spTree>
    <p:extLst>
      <p:ext uri="{BB962C8B-B14F-4D97-AF65-F5344CB8AC3E}">
        <p14:creationId xmlns:p14="http://schemas.microsoft.com/office/powerpoint/2010/main" val="4015977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16</a:t>
            </a:fld>
            <a:endParaRPr lang="en-US"/>
          </a:p>
        </p:txBody>
      </p:sp>
    </p:spTree>
    <p:extLst>
      <p:ext uri="{BB962C8B-B14F-4D97-AF65-F5344CB8AC3E}">
        <p14:creationId xmlns:p14="http://schemas.microsoft.com/office/powerpoint/2010/main" val="2427099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17</a:t>
            </a:fld>
            <a:endParaRPr lang="en-US"/>
          </a:p>
        </p:txBody>
      </p:sp>
    </p:spTree>
    <p:extLst>
      <p:ext uri="{BB962C8B-B14F-4D97-AF65-F5344CB8AC3E}">
        <p14:creationId xmlns:p14="http://schemas.microsoft.com/office/powerpoint/2010/main" val="2299037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18</a:t>
            </a:fld>
            <a:endParaRPr lang="en-US"/>
          </a:p>
        </p:txBody>
      </p:sp>
    </p:spTree>
    <p:extLst>
      <p:ext uri="{BB962C8B-B14F-4D97-AF65-F5344CB8AC3E}">
        <p14:creationId xmlns:p14="http://schemas.microsoft.com/office/powerpoint/2010/main" val="2144727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19</a:t>
            </a:fld>
            <a:endParaRPr lang="en-US"/>
          </a:p>
        </p:txBody>
      </p:sp>
    </p:spTree>
    <p:extLst>
      <p:ext uri="{BB962C8B-B14F-4D97-AF65-F5344CB8AC3E}">
        <p14:creationId xmlns:p14="http://schemas.microsoft.com/office/powerpoint/2010/main" val="2069326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2</a:t>
            </a:fld>
            <a:endParaRPr lang="en-US"/>
          </a:p>
        </p:txBody>
      </p:sp>
    </p:spTree>
    <p:extLst>
      <p:ext uri="{BB962C8B-B14F-4D97-AF65-F5344CB8AC3E}">
        <p14:creationId xmlns:p14="http://schemas.microsoft.com/office/powerpoint/2010/main" val="1238702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20</a:t>
            </a:fld>
            <a:endParaRPr lang="en-US"/>
          </a:p>
        </p:txBody>
      </p:sp>
    </p:spTree>
    <p:extLst>
      <p:ext uri="{BB962C8B-B14F-4D97-AF65-F5344CB8AC3E}">
        <p14:creationId xmlns:p14="http://schemas.microsoft.com/office/powerpoint/2010/main" val="3668958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21</a:t>
            </a:fld>
            <a:endParaRPr lang="en-US"/>
          </a:p>
        </p:txBody>
      </p:sp>
    </p:spTree>
    <p:extLst>
      <p:ext uri="{BB962C8B-B14F-4D97-AF65-F5344CB8AC3E}">
        <p14:creationId xmlns:p14="http://schemas.microsoft.com/office/powerpoint/2010/main" val="3406386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22</a:t>
            </a:fld>
            <a:endParaRPr lang="en-US"/>
          </a:p>
        </p:txBody>
      </p:sp>
    </p:spTree>
    <p:extLst>
      <p:ext uri="{BB962C8B-B14F-4D97-AF65-F5344CB8AC3E}">
        <p14:creationId xmlns:p14="http://schemas.microsoft.com/office/powerpoint/2010/main" val="2606316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N</a:t>
            </a:r>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23</a:t>
            </a:fld>
            <a:endParaRPr lang="en-US"/>
          </a:p>
        </p:txBody>
      </p:sp>
    </p:spTree>
    <p:extLst>
      <p:ext uri="{BB962C8B-B14F-4D97-AF65-F5344CB8AC3E}">
        <p14:creationId xmlns:p14="http://schemas.microsoft.com/office/powerpoint/2010/main" val="691785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24</a:t>
            </a:fld>
            <a:endParaRPr lang="en-US"/>
          </a:p>
        </p:txBody>
      </p:sp>
    </p:spTree>
    <p:extLst>
      <p:ext uri="{BB962C8B-B14F-4D97-AF65-F5344CB8AC3E}">
        <p14:creationId xmlns:p14="http://schemas.microsoft.com/office/powerpoint/2010/main" val="2626935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25</a:t>
            </a:fld>
            <a:endParaRPr lang="en-US"/>
          </a:p>
        </p:txBody>
      </p:sp>
    </p:spTree>
    <p:extLst>
      <p:ext uri="{BB962C8B-B14F-4D97-AF65-F5344CB8AC3E}">
        <p14:creationId xmlns:p14="http://schemas.microsoft.com/office/powerpoint/2010/main" val="2238035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26</a:t>
            </a:fld>
            <a:endParaRPr lang="en-US"/>
          </a:p>
        </p:txBody>
      </p:sp>
    </p:spTree>
    <p:extLst>
      <p:ext uri="{BB962C8B-B14F-4D97-AF65-F5344CB8AC3E}">
        <p14:creationId xmlns:p14="http://schemas.microsoft.com/office/powerpoint/2010/main" val="3278594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27</a:t>
            </a:fld>
            <a:endParaRPr lang="en-US"/>
          </a:p>
        </p:txBody>
      </p:sp>
    </p:spTree>
    <p:extLst>
      <p:ext uri="{BB962C8B-B14F-4D97-AF65-F5344CB8AC3E}">
        <p14:creationId xmlns:p14="http://schemas.microsoft.com/office/powerpoint/2010/main" val="1034053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28</a:t>
            </a:fld>
            <a:endParaRPr lang="en-US"/>
          </a:p>
        </p:txBody>
      </p:sp>
    </p:spTree>
    <p:extLst>
      <p:ext uri="{BB962C8B-B14F-4D97-AF65-F5344CB8AC3E}">
        <p14:creationId xmlns:p14="http://schemas.microsoft.com/office/powerpoint/2010/main" val="734089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29</a:t>
            </a:fld>
            <a:endParaRPr lang="en-US"/>
          </a:p>
        </p:txBody>
      </p:sp>
    </p:spTree>
    <p:extLst>
      <p:ext uri="{BB962C8B-B14F-4D97-AF65-F5344CB8AC3E}">
        <p14:creationId xmlns:p14="http://schemas.microsoft.com/office/powerpoint/2010/main" val="407107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399234A6-D86D-574C-BED0-70D8EF22B291}" type="slidenum">
              <a:rPr lang="en-US" smtClean="0"/>
              <a:t>3</a:t>
            </a:fld>
            <a:endParaRPr lang="en-US"/>
          </a:p>
        </p:txBody>
      </p:sp>
    </p:spTree>
    <p:extLst>
      <p:ext uri="{BB962C8B-B14F-4D97-AF65-F5344CB8AC3E}">
        <p14:creationId xmlns:p14="http://schemas.microsoft.com/office/powerpoint/2010/main" val="119356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30</a:t>
            </a:fld>
            <a:endParaRPr lang="en-US"/>
          </a:p>
        </p:txBody>
      </p:sp>
    </p:spTree>
    <p:extLst>
      <p:ext uri="{BB962C8B-B14F-4D97-AF65-F5344CB8AC3E}">
        <p14:creationId xmlns:p14="http://schemas.microsoft.com/office/powerpoint/2010/main" val="588020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31</a:t>
            </a:fld>
            <a:endParaRPr lang="en-US"/>
          </a:p>
        </p:txBody>
      </p:sp>
    </p:spTree>
    <p:extLst>
      <p:ext uri="{BB962C8B-B14F-4D97-AF65-F5344CB8AC3E}">
        <p14:creationId xmlns:p14="http://schemas.microsoft.com/office/powerpoint/2010/main" val="1454128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32</a:t>
            </a:fld>
            <a:endParaRPr lang="en-US"/>
          </a:p>
        </p:txBody>
      </p:sp>
    </p:spTree>
    <p:extLst>
      <p:ext uri="{BB962C8B-B14F-4D97-AF65-F5344CB8AC3E}">
        <p14:creationId xmlns:p14="http://schemas.microsoft.com/office/powerpoint/2010/main" val="1128176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33</a:t>
            </a:fld>
            <a:endParaRPr lang="en-US"/>
          </a:p>
        </p:txBody>
      </p:sp>
    </p:spTree>
    <p:extLst>
      <p:ext uri="{BB962C8B-B14F-4D97-AF65-F5344CB8AC3E}">
        <p14:creationId xmlns:p14="http://schemas.microsoft.com/office/powerpoint/2010/main" val="892481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34</a:t>
            </a:fld>
            <a:endParaRPr lang="en-US"/>
          </a:p>
        </p:txBody>
      </p:sp>
    </p:spTree>
    <p:extLst>
      <p:ext uri="{BB962C8B-B14F-4D97-AF65-F5344CB8AC3E}">
        <p14:creationId xmlns:p14="http://schemas.microsoft.com/office/powerpoint/2010/main" val="293845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35</a:t>
            </a:fld>
            <a:endParaRPr lang="en-US"/>
          </a:p>
        </p:txBody>
      </p:sp>
    </p:spTree>
    <p:extLst>
      <p:ext uri="{BB962C8B-B14F-4D97-AF65-F5344CB8AC3E}">
        <p14:creationId xmlns:p14="http://schemas.microsoft.com/office/powerpoint/2010/main" val="666830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36</a:t>
            </a:fld>
            <a:endParaRPr lang="en-US"/>
          </a:p>
        </p:txBody>
      </p:sp>
    </p:spTree>
    <p:extLst>
      <p:ext uri="{BB962C8B-B14F-4D97-AF65-F5344CB8AC3E}">
        <p14:creationId xmlns:p14="http://schemas.microsoft.com/office/powerpoint/2010/main" val="3158139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37</a:t>
            </a:fld>
            <a:endParaRPr lang="en-US"/>
          </a:p>
        </p:txBody>
      </p:sp>
    </p:spTree>
    <p:extLst>
      <p:ext uri="{BB962C8B-B14F-4D97-AF65-F5344CB8AC3E}">
        <p14:creationId xmlns:p14="http://schemas.microsoft.com/office/powerpoint/2010/main" val="1511885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38</a:t>
            </a:fld>
            <a:endParaRPr lang="en-US"/>
          </a:p>
        </p:txBody>
      </p:sp>
    </p:spTree>
    <p:extLst>
      <p:ext uri="{BB962C8B-B14F-4D97-AF65-F5344CB8AC3E}">
        <p14:creationId xmlns:p14="http://schemas.microsoft.com/office/powerpoint/2010/main" val="2711402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39</a:t>
            </a:fld>
            <a:endParaRPr lang="en-US"/>
          </a:p>
        </p:txBody>
      </p:sp>
    </p:spTree>
    <p:extLst>
      <p:ext uri="{BB962C8B-B14F-4D97-AF65-F5344CB8AC3E}">
        <p14:creationId xmlns:p14="http://schemas.microsoft.com/office/powerpoint/2010/main" val="319665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4</a:t>
            </a:fld>
            <a:endParaRPr lang="en-US"/>
          </a:p>
        </p:txBody>
      </p:sp>
    </p:spTree>
    <p:extLst>
      <p:ext uri="{BB962C8B-B14F-4D97-AF65-F5344CB8AC3E}">
        <p14:creationId xmlns:p14="http://schemas.microsoft.com/office/powerpoint/2010/main" val="2509814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942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41</a:t>
            </a:fld>
            <a:endParaRPr lang="en-US"/>
          </a:p>
        </p:txBody>
      </p:sp>
    </p:spTree>
    <p:extLst>
      <p:ext uri="{BB962C8B-B14F-4D97-AF65-F5344CB8AC3E}">
        <p14:creationId xmlns:p14="http://schemas.microsoft.com/office/powerpoint/2010/main" val="3841333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42</a:t>
            </a:fld>
            <a:endParaRPr lang="en-US"/>
          </a:p>
        </p:txBody>
      </p:sp>
    </p:spTree>
    <p:extLst>
      <p:ext uri="{BB962C8B-B14F-4D97-AF65-F5344CB8AC3E}">
        <p14:creationId xmlns:p14="http://schemas.microsoft.com/office/powerpoint/2010/main" val="2634655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43</a:t>
            </a:fld>
            <a:endParaRPr lang="en-US"/>
          </a:p>
        </p:txBody>
      </p:sp>
    </p:spTree>
    <p:extLst>
      <p:ext uri="{BB962C8B-B14F-4D97-AF65-F5344CB8AC3E}">
        <p14:creationId xmlns:p14="http://schemas.microsoft.com/office/powerpoint/2010/main" val="19354803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44</a:t>
            </a:fld>
            <a:endParaRPr lang="en-US"/>
          </a:p>
        </p:txBody>
      </p:sp>
    </p:spTree>
    <p:extLst>
      <p:ext uri="{BB962C8B-B14F-4D97-AF65-F5344CB8AC3E}">
        <p14:creationId xmlns:p14="http://schemas.microsoft.com/office/powerpoint/2010/main" val="5207593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45</a:t>
            </a:fld>
            <a:endParaRPr lang="en-US"/>
          </a:p>
        </p:txBody>
      </p:sp>
    </p:spTree>
    <p:extLst>
      <p:ext uri="{BB962C8B-B14F-4D97-AF65-F5344CB8AC3E}">
        <p14:creationId xmlns:p14="http://schemas.microsoft.com/office/powerpoint/2010/main" val="804032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46</a:t>
            </a:fld>
            <a:endParaRPr lang="en-US"/>
          </a:p>
        </p:txBody>
      </p:sp>
    </p:spTree>
    <p:extLst>
      <p:ext uri="{BB962C8B-B14F-4D97-AF65-F5344CB8AC3E}">
        <p14:creationId xmlns:p14="http://schemas.microsoft.com/office/powerpoint/2010/main" val="11037597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47</a:t>
            </a:fld>
            <a:endParaRPr lang="en-US"/>
          </a:p>
        </p:txBody>
      </p:sp>
    </p:spTree>
    <p:extLst>
      <p:ext uri="{BB962C8B-B14F-4D97-AF65-F5344CB8AC3E}">
        <p14:creationId xmlns:p14="http://schemas.microsoft.com/office/powerpoint/2010/main" val="26735706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48</a:t>
            </a:fld>
            <a:endParaRPr lang="en-US"/>
          </a:p>
        </p:txBody>
      </p:sp>
    </p:spTree>
    <p:extLst>
      <p:ext uri="{BB962C8B-B14F-4D97-AF65-F5344CB8AC3E}">
        <p14:creationId xmlns:p14="http://schemas.microsoft.com/office/powerpoint/2010/main" val="27019975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49</a:t>
            </a:fld>
            <a:endParaRPr lang="en-US"/>
          </a:p>
        </p:txBody>
      </p:sp>
    </p:spTree>
    <p:extLst>
      <p:ext uri="{BB962C8B-B14F-4D97-AF65-F5344CB8AC3E}">
        <p14:creationId xmlns:p14="http://schemas.microsoft.com/office/powerpoint/2010/main" val="173669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a:p>
            <a:endParaRPr lang="is-IS" dirty="0"/>
          </a:p>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5</a:t>
            </a:fld>
            <a:endParaRPr lang="en-US"/>
          </a:p>
        </p:txBody>
      </p:sp>
    </p:spTree>
    <p:extLst>
      <p:ext uri="{BB962C8B-B14F-4D97-AF65-F5344CB8AC3E}">
        <p14:creationId xmlns:p14="http://schemas.microsoft.com/office/powerpoint/2010/main" val="2409019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399234A6-D86D-574C-BED0-70D8EF22B291}" type="slidenum">
              <a:rPr lang="en-US" smtClean="0"/>
              <a:t>50</a:t>
            </a:fld>
            <a:endParaRPr lang="en-US"/>
          </a:p>
        </p:txBody>
      </p:sp>
    </p:spTree>
    <p:extLst>
      <p:ext uri="{BB962C8B-B14F-4D97-AF65-F5344CB8AC3E}">
        <p14:creationId xmlns:p14="http://schemas.microsoft.com/office/powerpoint/2010/main" val="41914383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313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52</a:t>
            </a:fld>
            <a:endParaRPr lang="en-US"/>
          </a:p>
        </p:txBody>
      </p:sp>
    </p:spTree>
    <p:extLst>
      <p:ext uri="{BB962C8B-B14F-4D97-AF65-F5344CB8AC3E}">
        <p14:creationId xmlns:p14="http://schemas.microsoft.com/office/powerpoint/2010/main" val="12186330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399234A6-D86D-574C-BED0-70D8EF22B291}" type="slidenum">
              <a:rPr lang="en-US" smtClean="0"/>
              <a:t>53</a:t>
            </a:fld>
            <a:endParaRPr lang="en-US"/>
          </a:p>
        </p:txBody>
      </p:sp>
    </p:spTree>
    <p:extLst>
      <p:ext uri="{BB962C8B-B14F-4D97-AF65-F5344CB8AC3E}">
        <p14:creationId xmlns:p14="http://schemas.microsoft.com/office/powerpoint/2010/main" val="41215028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399234A6-D86D-574C-BED0-70D8EF22B291}" type="slidenum">
              <a:rPr lang="en-US" smtClean="0"/>
              <a:t>54</a:t>
            </a:fld>
            <a:endParaRPr lang="en-US"/>
          </a:p>
        </p:txBody>
      </p:sp>
    </p:spTree>
    <p:extLst>
      <p:ext uri="{BB962C8B-B14F-4D97-AF65-F5344CB8AC3E}">
        <p14:creationId xmlns:p14="http://schemas.microsoft.com/office/powerpoint/2010/main" val="2488340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3852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57</a:t>
            </a:fld>
            <a:endParaRPr lang="en-US"/>
          </a:p>
        </p:txBody>
      </p:sp>
    </p:spTree>
    <p:extLst>
      <p:ext uri="{BB962C8B-B14F-4D97-AF65-F5344CB8AC3E}">
        <p14:creationId xmlns:p14="http://schemas.microsoft.com/office/powerpoint/2010/main" val="6615635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FD216-A965-6446-BFAC-87845540F8F3}" type="slidenum">
              <a:rPr lang="en-US" smtClean="0"/>
              <a:t>59</a:t>
            </a:fld>
            <a:endParaRPr lang="en-US"/>
          </a:p>
        </p:txBody>
      </p:sp>
    </p:spTree>
    <p:extLst>
      <p:ext uri="{BB962C8B-B14F-4D97-AF65-F5344CB8AC3E}">
        <p14:creationId xmlns:p14="http://schemas.microsoft.com/office/powerpoint/2010/main" val="17325812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FD216-A965-6446-BFAC-87845540F8F3}" type="slidenum">
              <a:rPr lang="en-US" smtClean="0"/>
              <a:t>60</a:t>
            </a:fld>
            <a:endParaRPr lang="en-US"/>
          </a:p>
        </p:txBody>
      </p:sp>
    </p:spTree>
    <p:extLst>
      <p:ext uri="{BB962C8B-B14F-4D97-AF65-F5344CB8AC3E}">
        <p14:creationId xmlns:p14="http://schemas.microsoft.com/office/powerpoint/2010/main" val="393116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FD216-A965-6446-BFAC-87845540F8F3}" type="slidenum">
              <a:rPr lang="en-US" smtClean="0"/>
              <a:t>61</a:t>
            </a:fld>
            <a:endParaRPr lang="en-US"/>
          </a:p>
        </p:txBody>
      </p:sp>
    </p:spTree>
    <p:extLst>
      <p:ext uri="{BB962C8B-B14F-4D97-AF65-F5344CB8AC3E}">
        <p14:creationId xmlns:p14="http://schemas.microsoft.com/office/powerpoint/2010/main" val="2730754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6</a:t>
            </a:fld>
            <a:endParaRPr lang="en-US"/>
          </a:p>
        </p:txBody>
      </p:sp>
    </p:spTree>
    <p:extLst>
      <p:ext uri="{BB962C8B-B14F-4D97-AF65-F5344CB8AC3E}">
        <p14:creationId xmlns:p14="http://schemas.microsoft.com/office/powerpoint/2010/main" val="4625643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FD216-A965-6446-BFAC-87845540F8F3}" type="slidenum">
              <a:rPr lang="en-US" smtClean="0"/>
              <a:t>62</a:t>
            </a:fld>
            <a:endParaRPr lang="en-US"/>
          </a:p>
        </p:txBody>
      </p:sp>
    </p:spTree>
    <p:extLst>
      <p:ext uri="{BB962C8B-B14F-4D97-AF65-F5344CB8AC3E}">
        <p14:creationId xmlns:p14="http://schemas.microsoft.com/office/powerpoint/2010/main" val="41596718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FD216-A965-6446-BFAC-87845540F8F3}" type="slidenum">
              <a:rPr lang="en-US" smtClean="0"/>
              <a:t>63</a:t>
            </a:fld>
            <a:endParaRPr lang="en-US"/>
          </a:p>
        </p:txBody>
      </p:sp>
    </p:spTree>
    <p:extLst>
      <p:ext uri="{BB962C8B-B14F-4D97-AF65-F5344CB8AC3E}">
        <p14:creationId xmlns:p14="http://schemas.microsoft.com/office/powerpoint/2010/main" val="363644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7</a:t>
            </a:fld>
            <a:endParaRPr lang="en-US"/>
          </a:p>
        </p:txBody>
      </p:sp>
    </p:spTree>
    <p:extLst>
      <p:ext uri="{BB962C8B-B14F-4D97-AF65-F5344CB8AC3E}">
        <p14:creationId xmlns:p14="http://schemas.microsoft.com/office/powerpoint/2010/main" val="3617957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a:t>
            </a:r>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8</a:t>
            </a:fld>
            <a:endParaRPr lang="en-US"/>
          </a:p>
        </p:txBody>
      </p:sp>
    </p:spTree>
    <p:extLst>
      <p:ext uri="{BB962C8B-B14F-4D97-AF65-F5344CB8AC3E}">
        <p14:creationId xmlns:p14="http://schemas.microsoft.com/office/powerpoint/2010/main" val="368902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234A6-D86D-574C-BED0-70D8EF22B291}" type="slidenum">
              <a:rPr lang="en-US" smtClean="0"/>
              <a:t>9</a:t>
            </a:fld>
            <a:endParaRPr lang="en-US"/>
          </a:p>
        </p:txBody>
      </p:sp>
    </p:spTree>
    <p:extLst>
      <p:ext uri="{BB962C8B-B14F-4D97-AF65-F5344CB8AC3E}">
        <p14:creationId xmlns:p14="http://schemas.microsoft.com/office/powerpoint/2010/main" val="2514452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5.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6.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6.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6.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6.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emf"/><Relationship Id="rId1" Type="http://schemas.openxmlformats.org/officeDocument/2006/relationships/slideMaster" Target="../slideMasters/slideMaster7.xml"/><Relationship Id="rId4" Type="http://schemas.openxmlformats.org/officeDocument/2006/relationships/image" Target="../media/image4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A3CE5B1-F7A0-104A-B0AA-7D4685B4338F}"/>
              </a:ext>
            </a:extLst>
          </p:cNvPr>
          <p:cNvPicPr>
            <a:picLocks noChangeAspect="1"/>
          </p:cNvPicPr>
          <p:nvPr userDrawn="1"/>
        </p:nvPicPr>
        <p:blipFill>
          <a:blip r:embed="rId2"/>
          <a:srcRect/>
          <a:stretch/>
        </p:blipFill>
        <p:spPr>
          <a:xfrm>
            <a:off x="1009273" y="9000"/>
            <a:ext cx="6257333" cy="6840000"/>
          </a:xfrm>
          <a:prstGeom prst="rect">
            <a:avLst/>
          </a:prstGeom>
        </p:spPr>
      </p:pic>
      <p:pic>
        <p:nvPicPr>
          <p:cNvPr id="5" name="Graphic 4">
            <a:extLst>
              <a:ext uri="{FF2B5EF4-FFF2-40B4-BE49-F238E27FC236}">
                <a16:creationId xmlns:a16="http://schemas.microsoft.com/office/drawing/2014/main" id="{3017804F-3398-B047-90E4-D4445FEFDD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92365" y="2993984"/>
            <a:ext cx="3512888" cy="1078375"/>
          </a:xfrm>
          <a:prstGeom prst="rect">
            <a:avLst/>
          </a:prstGeom>
        </p:spPr>
      </p:pic>
    </p:spTree>
    <p:extLst>
      <p:ext uri="{BB962C8B-B14F-4D97-AF65-F5344CB8AC3E}">
        <p14:creationId xmlns:p14="http://schemas.microsoft.com/office/powerpoint/2010/main" val="3460400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6">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2"/>
            <a:stretch>
              <a:fillRect/>
            </a:stretch>
          </a:blipFill>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694778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thank you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C77AD2E-3354-A844-B60E-20E074DD69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67811" y="480349"/>
            <a:ext cx="8278064" cy="5897302"/>
          </a:xfrm>
          <a:prstGeom prst="rect">
            <a:avLst/>
          </a:prstGeom>
        </p:spPr>
      </p:pic>
      <p:pic>
        <p:nvPicPr>
          <p:cNvPr id="5" name="Graphic 4">
            <a:extLst>
              <a:ext uri="{FF2B5EF4-FFF2-40B4-BE49-F238E27FC236}">
                <a16:creationId xmlns:a16="http://schemas.microsoft.com/office/drawing/2014/main" id="{D1085E57-A213-5346-8C4A-AE77B2A82F3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95836" y="3124683"/>
            <a:ext cx="7962900" cy="1905000"/>
          </a:xfrm>
          <a:prstGeom prst="rect">
            <a:avLst/>
          </a:prstGeom>
        </p:spPr>
      </p:pic>
      <p:pic>
        <p:nvPicPr>
          <p:cNvPr id="6" name="Graphic 5">
            <a:extLst>
              <a:ext uri="{FF2B5EF4-FFF2-40B4-BE49-F238E27FC236}">
                <a16:creationId xmlns:a16="http://schemas.microsoft.com/office/drawing/2014/main" id="{97C6BF17-46E3-2041-9712-BC230D0DD07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869848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S Central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A8D94DB7-1906-B44C-B830-FB49F06E0C14}"/>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3">
            <a:extLst>
              <a:ext uri="{FF2B5EF4-FFF2-40B4-BE49-F238E27FC236}">
                <a16:creationId xmlns:a16="http://schemas.microsoft.com/office/drawing/2014/main" id="{4196D97B-8DBB-E34A-8A5B-857B4557E7C5}"/>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4" name="Text Placeholder 2">
            <a:extLst>
              <a:ext uri="{FF2B5EF4-FFF2-40B4-BE49-F238E27FC236}">
                <a16:creationId xmlns:a16="http://schemas.microsoft.com/office/drawing/2014/main" id="{85EBD1F7-DAAD-084F-BB0E-1FAD5E039FC2}"/>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5" name="Graphic 14">
            <a:extLst>
              <a:ext uri="{FF2B5EF4-FFF2-40B4-BE49-F238E27FC236}">
                <a16:creationId xmlns:a16="http://schemas.microsoft.com/office/drawing/2014/main" id="{67236104-106D-8846-A18E-9A2A3E8DEF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8" name="Graphic 7">
            <a:extLst>
              <a:ext uri="{FF2B5EF4-FFF2-40B4-BE49-F238E27FC236}">
                <a16:creationId xmlns:a16="http://schemas.microsoft.com/office/drawing/2014/main" id="{3FD25242-BF8F-4C46-84E5-B91F7AFA7A3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41204"/>
            <a:ext cx="3199167" cy="579559"/>
          </a:xfrm>
          <a:prstGeom prst="rect">
            <a:avLst/>
          </a:prstGeom>
        </p:spPr>
      </p:pic>
    </p:spTree>
    <p:extLst>
      <p:ext uri="{BB962C8B-B14F-4D97-AF65-F5344CB8AC3E}">
        <p14:creationId xmlns:p14="http://schemas.microsoft.com/office/powerpoint/2010/main" val="47453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548356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061215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49A0CE94-F18C-944A-8A66-E0F703EA79E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9" name="Picture Placeholder 13">
            <a:extLst>
              <a:ext uri="{FF2B5EF4-FFF2-40B4-BE49-F238E27FC236}">
                <a16:creationId xmlns:a16="http://schemas.microsoft.com/office/drawing/2014/main" id="{91CEE7DD-CC38-A54F-94CC-CA23D057CFB6}"/>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10" name="Text Placeholder 15">
            <a:extLst>
              <a:ext uri="{FF2B5EF4-FFF2-40B4-BE49-F238E27FC236}">
                <a16:creationId xmlns:a16="http://schemas.microsoft.com/office/drawing/2014/main" id="{3D121BF5-33E4-0343-9894-8BAFFA4FF42D}"/>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Tree>
    <p:extLst>
      <p:ext uri="{BB962C8B-B14F-4D97-AF65-F5344CB8AC3E}">
        <p14:creationId xmlns:p14="http://schemas.microsoft.com/office/powerpoint/2010/main" val="2533675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A31936C5-DFEE-9748-8217-5BDA3F27E7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2425" y="6383407"/>
            <a:ext cx="1371170" cy="248400"/>
          </a:xfrm>
          <a:prstGeom prst="rect">
            <a:avLst/>
          </a:prstGeom>
        </p:spPr>
      </p:pic>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4"/>
            <a:stretch>
              <a:fillRect/>
            </a:stretch>
          </a:blipFill>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128951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A4A2F6C-C380-AB48-B0DF-EBF6ACB41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hasCustomPrompt="1"/>
          </p:nvPr>
        </p:nvSpPr>
        <p:spPr>
          <a:xfrm>
            <a:off x="0" y="0"/>
            <a:ext cx="4289612" cy="6858000"/>
          </a:xfrm>
          <a:prstGeom prst="rect">
            <a:avLst/>
          </a:prstGeom>
        </p:spPr>
        <p:txBody>
          <a:bodyPr/>
          <a:lstStyle>
            <a:lvl1pPr algn="ctr">
              <a:defRPr baseline="0">
                <a:solidFill>
                  <a:schemeClr val="bg1"/>
                </a:solidFill>
              </a:defRPr>
            </a:lvl1pPr>
          </a:lstStyle>
          <a:p>
            <a:r>
              <a:rPr lang="en-US" dirty="0"/>
              <a:t>Insert picture</a:t>
            </a:r>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143385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S Central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EF32CF4C-1114-FB47-89F3-B18EDF9BC2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75209" y="6383407"/>
            <a:ext cx="1371170" cy="248400"/>
          </a:xfrm>
          <a:prstGeom prst="rect">
            <a:avLst/>
          </a:prstGeom>
        </p:spPr>
      </p:pic>
    </p:spTree>
    <p:extLst>
      <p:ext uri="{BB962C8B-B14F-4D97-AF65-F5344CB8AC3E}">
        <p14:creationId xmlns:p14="http://schemas.microsoft.com/office/powerpoint/2010/main" val="208189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S Central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7" name="Graphic 6">
            <a:extLst>
              <a:ext uri="{FF2B5EF4-FFF2-40B4-BE49-F238E27FC236}">
                <a16:creationId xmlns:a16="http://schemas.microsoft.com/office/drawing/2014/main" id="{872FF082-74FA-2146-80DE-BF1355A84A0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75209" y="6383407"/>
            <a:ext cx="1371170" cy="248400"/>
          </a:xfrm>
          <a:prstGeom prst="rect">
            <a:avLst/>
          </a:prstGeom>
        </p:spPr>
      </p:pic>
    </p:spTree>
    <p:extLst>
      <p:ext uri="{BB962C8B-B14F-4D97-AF65-F5344CB8AC3E}">
        <p14:creationId xmlns:p14="http://schemas.microsoft.com/office/powerpoint/2010/main" val="218219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ue empty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099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S One title/chapter">
    <p:spTree>
      <p:nvGrpSpPr>
        <p:cNvPr id="1" name=""/>
        <p:cNvGrpSpPr/>
        <p:nvPr/>
      </p:nvGrpSpPr>
      <p:grpSpPr>
        <a:xfrm>
          <a:off x="0" y="0"/>
          <a:ext cx="0" cy="0"/>
          <a:chOff x="0" y="0"/>
          <a:chExt cx="0" cy="0"/>
        </a:xfrm>
      </p:grpSpPr>
      <p:sp>
        <p:nvSpPr>
          <p:cNvPr id="26" name="Parallelogram 8">
            <a:extLst>
              <a:ext uri="{FF2B5EF4-FFF2-40B4-BE49-F238E27FC236}">
                <a16:creationId xmlns:a16="http://schemas.microsoft.com/office/drawing/2014/main" id="{77A8087C-8ABF-A748-B569-B65DBBB2FCF0}"/>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3">
            <a:extLst>
              <a:ext uri="{FF2B5EF4-FFF2-40B4-BE49-F238E27FC236}">
                <a16:creationId xmlns:a16="http://schemas.microsoft.com/office/drawing/2014/main" id="{E55B28AF-3D4D-E449-9E17-C90886E04C15}"/>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28" name="Text Placeholder 2">
            <a:extLst>
              <a:ext uri="{FF2B5EF4-FFF2-40B4-BE49-F238E27FC236}">
                <a16:creationId xmlns:a16="http://schemas.microsoft.com/office/drawing/2014/main" id="{E1084754-F4B7-7946-9BA6-1E3F56EA5235}"/>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29" name="Graphic 28">
            <a:extLst>
              <a:ext uri="{FF2B5EF4-FFF2-40B4-BE49-F238E27FC236}">
                <a16:creationId xmlns:a16="http://schemas.microsoft.com/office/drawing/2014/main" id="{893A4768-1EB5-4545-9A57-1E9B7943B6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30" name="Graphic 29">
            <a:extLst>
              <a:ext uri="{FF2B5EF4-FFF2-40B4-BE49-F238E27FC236}">
                <a16:creationId xmlns:a16="http://schemas.microsoft.com/office/drawing/2014/main" id="{30D9C97A-697A-B047-9E12-343C969B65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41204"/>
            <a:ext cx="2372328" cy="579559"/>
          </a:xfrm>
          <a:prstGeom prst="rect">
            <a:avLst/>
          </a:prstGeom>
        </p:spPr>
      </p:pic>
    </p:spTree>
    <p:extLst>
      <p:ext uri="{BB962C8B-B14F-4D97-AF65-F5344CB8AC3E}">
        <p14:creationId xmlns:p14="http://schemas.microsoft.com/office/powerpoint/2010/main" val="608395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S One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5016" y="6383407"/>
            <a:ext cx="1016784"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491698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S One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5016" y="6383407"/>
            <a:ext cx="1016784"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4270766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S One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5016" y="6383407"/>
            <a:ext cx="1016784"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pic>
        <p:nvPicPr>
          <p:cNvPr id="15" name="Graphic 14">
            <a:extLst>
              <a:ext uri="{FF2B5EF4-FFF2-40B4-BE49-F238E27FC236}">
                <a16:creationId xmlns:a16="http://schemas.microsoft.com/office/drawing/2014/main" id="{15B31E02-D26F-3E46-B98D-CB10C76CF1D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18" name="Text Placeholder 14">
            <a:extLst>
              <a:ext uri="{FF2B5EF4-FFF2-40B4-BE49-F238E27FC236}">
                <a16:creationId xmlns:a16="http://schemas.microsoft.com/office/drawing/2014/main" id="{561BF0F2-AFE2-794E-8C7A-4826BD865DAB}"/>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19" name="Picture Placeholder 13">
            <a:extLst>
              <a:ext uri="{FF2B5EF4-FFF2-40B4-BE49-F238E27FC236}">
                <a16:creationId xmlns:a16="http://schemas.microsoft.com/office/drawing/2014/main" id="{8BACB079-6FC3-5F43-A88F-22EC4C823458}"/>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20" name="Text Placeholder 15">
            <a:extLst>
              <a:ext uri="{FF2B5EF4-FFF2-40B4-BE49-F238E27FC236}">
                <a16:creationId xmlns:a16="http://schemas.microsoft.com/office/drawing/2014/main" id="{D7052171-9CEB-604A-8548-9EDB09D20AF7}"/>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Tree>
    <p:extLst>
      <p:ext uri="{BB962C8B-B14F-4D97-AF65-F5344CB8AC3E}">
        <p14:creationId xmlns:p14="http://schemas.microsoft.com/office/powerpoint/2010/main" val="2287546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S One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10" name="Graphic 9">
            <a:extLst>
              <a:ext uri="{FF2B5EF4-FFF2-40B4-BE49-F238E27FC236}">
                <a16:creationId xmlns:a16="http://schemas.microsoft.com/office/drawing/2014/main" id="{9A73DD96-392E-A143-8FCA-93D28C8848F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0198" y="6383407"/>
            <a:ext cx="1016784" cy="248400"/>
          </a:xfrm>
          <a:prstGeom prst="rect">
            <a:avLst/>
          </a:prstGeom>
        </p:spPr>
      </p:pic>
    </p:spTree>
    <p:extLst>
      <p:ext uri="{BB962C8B-B14F-4D97-AF65-F5344CB8AC3E}">
        <p14:creationId xmlns:p14="http://schemas.microsoft.com/office/powerpoint/2010/main" val="2566550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S One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8B170A77-ED91-5D47-8436-D71964512C0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5016" y="6383407"/>
            <a:ext cx="1016784" cy="248400"/>
          </a:xfrm>
          <a:prstGeom prst="rect">
            <a:avLst/>
          </a:prstGeom>
        </p:spPr>
      </p:pic>
    </p:spTree>
    <p:extLst>
      <p:ext uri="{BB962C8B-B14F-4D97-AF65-F5344CB8AC3E}">
        <p14:creationId xmlns:p14="http://schemas.microsoft.com/office/powerpoint/2010/main" val="2216429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S One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B2E936B8-2A0D-A54C-B053-EE55995CDE4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5016" y="6383407"/>
            <a:ext cx="1016784" cy="248400"/>
          </a:xfrm>
          <a:prstGeom prst="rect">
            <a:avLst/>
          </a:prstGeom>
        </p:spPr>
      </p:pic>
    </p:spTree>
    <p:extLst>
      <p:ext uri="{BB962C8B-B14F-4D97-AF65-F5344CB8AC3E}">
        <p14:creationId xmlns:p14="http://schemas.microsoft.com/office/powerpoint/2010/main" val="2703521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S One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3F201C87-E621-C14D-9E88-E29FD19EEC0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5016" y="6383407"/>
            <a:ext cx="1016784" cy="248400"/>
          </a:xfrm>
          <a:prstGeom prst="rect">
            <a:avLst/>
          </a:prstGeom>
        </p:spPr>
      </p:pic>
    </p:spTree>
    <p:extLst>
      <p:ext uri="{BB962C8B-B14F-4D97-AF65-F5344CB8AC3E}">
        <p14:creationId xmlns:p14="http://schemas.microsoft.com/office/powerpoint/2010/main" val="3275330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S First title/chapter">
    <p:spTree>
      <p:nvGrpSpPr>
        <p:cNvPr id="1" name=""/>
        <p:cNvGrpSpPr/>
        <p:nvPr/>
      </p:nvGrpSpPr>
      <p:grpSpPr>
        <a:xfrm>
          <a:off x="0" y="0"/>
          <a:ext cx="0" cy="0"/>
          <a:chOff x="0" y="0"/>
          <a:chExt cx="0" cy="0"/>
        </a:xfrm>
      </p:grpSpPr>
      <p:sp>
        <p:nvSpPr>
          <p:cNvPr id="8" name="Parallelogram 8">
            <a:extLst>
              <a:ext uri="{FF2B5EF4-FFF2-40B4-BE49-F238E27FC236}">
                <a16:creationId xmlns:a16="http://schemas.microsoft.com/office/drawing/2014/main" id="{D53F382C-73C6-8443-B19B-EE09CC9FD321}"/>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41204"/>
            <a:ext cx="2511422" cy="579559"/>
          </a:xfrm>
          <a:prstGeom prst="rect">
            <a:avLst/>
          </a:prstGeom>
        </p:spPr>
      </p:pic>
    </p:spTree>
    <p:extLst>
      <p:ext uri="{BB962C8B-B14F-4D97-AF65-F5344CB8AC3E}">
        <p14:creationId xmlns:p14="http://schemas.microsoft.com/office/powerpoint/2010/main" val="1407987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5398" y="6390286"/>
            <a:ext cx="1076402"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376345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ue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D4BA8FB-3239-094A-8C8D-FADEF5BECBF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342832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5398" y="6390286"/>
            <a:ext cx="1076402"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3203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5398" y="6390286"/>
            <a:ext cx="1076402"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12" name="Picture Placeholder 13">
            <a:extLst>
              <a:ext uri="{FF2B5EF4-FFF2-40B4-BE49-F238E27FC236}">
                <a16:creationId xmlns:a16="http://schemas.microsoft.com/office/drawing/2014/main" id="{D134B853-6838-1F4F-849D-231F50D4AA5F}"/>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13" name="Text Placeholder 15">
            <a:extLst>
              <a:ext uri="{FF2B5EF4-FFF2-40B4-BE49-F238E27FC236}">
                <a16:creationId xmlns:a16="http://schemas.microsoft.com/office/drawing/2014/main" id="{7E1117A0-355B-B84E-8D1C-DAF4C1C6AA6E}"/>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Tree>
    <p:extLst>
      <p:ext uri="{BB962C8B-B14F-4D97-AF65-F5344CB8AC3E}">
        <p14:creationId xmlns:p14="http://schemas.microsoft.com/office/powerpoint/2010/main" val="1119356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A5620406-A3F6-B848-8757-9B4614D382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2425" y="6390286"/>
            <a:ext cx="1076402" cy="248400"/>
          </a:xfrm>
          <a:prstGeom prst="rect">
            <a:avLst/>
          </a:prstGeom>
        </p:spPr>
      </p:pic>
    </p:spTree>
    <p:extLst>
      <p:ext uri="{BB962C8B-B14F-4D97-AF65-F5344CB8AC3E}">
        <p14:creationId xmlns:p14="http://schemas.microsoft.com/office/powerpoint/2010/main" val="3677152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D62263C8-7F64-0142-986A-E7230901141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5398" y="6390286"/>
            <a:ext cx="1076402" cy="248400"/>
          </a:xfrm>
          <a:prstGeom prst="rect">
            <a:avLst/>
          </a:prstGeom>
        </p:spPr>
      </p:pic>
    </p:spTree>
    <p:extLst>
      <p:ext uri="{BB962C8B-B14F-4D97-AF65-F5344CB8AC3E}">
        <p14:creationId xmlns:p14="http://schemas.microsoft.com/office/powerpoint/2010/main" val="1140809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S First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88D7D592-5618-8A44-B93D-E25074C558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5398" y="6390286"/>
            <a:ext cx="1076402" cy="248400"/>
          </a:xfrm>
          <a:prstGeom prst="rect">
            <a:avLst/>
          </a:prstGeom>
        </p:spPr>
      </p:pic>
    </p:spTree>
    <p:extLst>
      <p:ext uri="{BB962C8B-B14F-4D97-AF65-F5344CB8AC3E}">
        <p14:creationId xmlns:p14="http://schemas.microsoft.com/office/powerpoint/2010/main" val="10908007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S First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7ACCD64F-95DF-E54E-B16A-585A16D5BA8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5398" y="6390286"/>
            <a:ext cx="1076402" cy="248400"/>
          </a:xfrm>
          <a:prstGeom prst="rect">
            <a:avLst/>
          </a:prstGeom>
        </p:spPr>
      </p:pic>
    </p:spTree>
    <p:extLst>
      <p:ext uri="{BB962C8B-B14F-4D97-AF65-F5344CB8AC3E}">
        <p14:creationId xmlns:p14="http://schemas.microsoft.com/office/powerpoint/2010/main" val="4071803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S Express title/chapter">
    <p:spTree>
      <p:nvGrpSpPr>
        <p:cNvPr id="1" name=""/>
        <p:cNvGrpSpPr/>
        <p:nvPr/>
      </p:nvGrpSpPr>
      <p:grpSpPr>
        <a:xfrm>
          <a:off x="0" y="0"/>
          <a:ext cx="0" cy="0"/>
          <a:chOff x="0" y="0"/>
          <a:chExt cx="0" cy="0"/>
        </a:xfrm>
      </p:grpSpPr>
      <p:sp>
        <p:nvSpPr>
          <p:cNvPr id="8" name="Parallelogram 8">
            <a:extLst>
              <a:ext uri="{FF2B5EF4-FFF2-40B4-BE49-F238E27FC236}">
                <a16:creationId xmlns:a16="http://schemas.microsoft.com/office/drawing/2014/main" id="{D53F382C-73C6-8443-B19B-EE09CC9FD321}"/>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52190"/>
            <a:ext cx="3271686" cy="576000"/>
          </a:xfrm>
          <a:prstGeom prst="rect">
            <a:avLst/>
          </a:prstGeom>
        </p:spPr>
      </p:pic>
    </p:spTree>
    <p:extLst>
      <p:ext uri="{BB962C8B-B14F-4D97-AF65-F5344CB8AC3E}">
        <p14:creationId xmlns:p14="http://schemas.microsoft.com/office/powerpoint/2010/main" val="1590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0886" y="6419731"/>
            <a:ext cx="1410915"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011848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S Exspress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9" name="Graphic 8">
            <a:extLst>
              <a:ext uri="{FF2B5EF4-FFF2-40B4-BE49-F238E27FC236}">
                <a16:creationId xmlns:a16="http://schemas.microsoft.com/office/drawing/2014/main" id="{C52D0B75-B2B9-4348-9B49-616112F51A9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078563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S Exspress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9" name="Picture Placeholder 13">
            <a:extLst>
              <a:ext uri="{FF2B5EF4-FFF2-40B4-BE49-F238E27FC236}">
                <a16:creationId xmlns:a16="http://schemas.microsoft.com/office/drawing/2014/main" id="{38733466-D79D-1047-ADA5-6A7F0F327E8B}"/>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10" name="Text Placeholder 15">
            <a:extLst>
              <a:ext uri="{FF2B5EF4-FFF2-40B4-BE49-F238E27FC236}">
                <a16:creationId xmlns:a16="http://schemas.microsoft.com/office/drawing/2014/main" id="{428F2546-D751-324D-A5BC-D274F44B78CC}"/>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509913BF-E5A8-754C-8EA4-4E24E852577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372785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Presenter slide">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627184" y="542889"/>
            <a:ext cx="10937633" cy="533693"/>
          </a:xfrm>
          <a:prstGeom prst="rect">
            <a:avLst/>
          </a:prstGeom>
        </p:spPr>
        <p:txBody>
          <a:bodyPr lIns="0" tIns="0" rIns="0" bIns="0"/>
          <a:lstStyle>
            <a:lvl1pPr marL="0" indent="0" algn="l">
              <a:buFontTx/>
              <a:buNone/>
              <a:defRPr sz="4000" b="1"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Presentation title goes here</a:t>
            </a:r>
          </a:p>
        </p:txBody>
      </p:sp>
      <p:pic>
        <p:nvPicPr>
          <p:cNvPr id="20" name="Graphic 19">
            <a:extLst>
              <a:ext uri="{FF2B5EF4-FFF2-40B4-BE49-F238E27FC236}">
                <a16:creationId xmlns:a16="http://schemas.microsoft.com/office/drawing/2014/main" id="{22290143-824B-D74F-80C9-C2F6B7BC70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2517" y="1724002"/>
            <a:ext cx="7326929" cy="5219712"/>
          </a:xfrm>
          <a:prstGeom prst="rect">
            <a:avLst/>
          </a:prstGeom>
        </p:spPr>
      </p:pic>
      <p:sp>
        <p:nvSpPr>
          <p:cNvPr id="2" name="Title 1"/>
          <p:cNvSpPr>
            <a:spLocks noGrp="1"/>
          </p:cNvSpPr>
          <p:nvPr>
            <p:ph type="title" hasCustomPrompt="1"/>
          </p:nvPr>
        </p:nvSpPr>
        <p:spPr>
          <a:xfrm>
            <a:off x="5771811" y="4891444"/>
            <a:ext cx="5964172" cy="360363"/>
          </a:xfrm>
          <a:prstGeom prst="rect">
            <a:avLst/>
          </a:prstGeom>
        </p:spPr>
        <p:txBody>
          <a:bodyPr lIns="0" tIns="0" rIns="0" bIns="0">
            <a:noAutofit/>
          </a:bodyPr>
          <a:lstStyle>
            <a:lvl1pPr algn="ctr">
              <a:defRPr sz="3200" b="1" baseline="0">
                <a:solidFill>
                  <a:schemeClr val="bg1"/>
                </a:solidFill>
              </a:defRPr>
            </a:lvl1pPr>
          </a:lstStyle>
          <a:p>
            <a:r>
              <a:rPr lang="is-IS" dirty="0"/>
              <a:t>Insert your name here</a:t>
            </a:r>
            <a:endParaRPr lang="en-US" dirty="0"/>
          </a:p>
        </p:txBody>
      </p:sp>
      <p:sp>
        <p:nvSpPr>
          <p:cNvPr id="13" name="Text Placeholder 12"/>
          <p:cNvSpPr>
            <a:spLocks noGrp="1"/>
          </p:cNvSpPr>
          <p:nvPr>
            <p:ph type="body" sz="quarter" idx="11" hasCustomPrompt="1"/>
          </p:nvPr>
        </p:nvSpPr>
        <p:spPr>
          <a:xfrm>
            <a:off x="5771830" y="5429441"/>
            <a:ext cx="5962970" cy="360362"/>
          </a:xfrm>
          <a:prstGeom prst="rect">
            <a:avLst/>
          </a:prstGeom>
        </p:spPr>
        <p:txBody>
          <a:bodyPr lIns="0" tIns="0" rIns="0" bIns="0"/>
          <a:lstStyle>
            <a:lvl1pPr marL="0" indent="0" algn="ctr">
              <a:buNone/>
              <a:defRPr sz="2400" baseline="0">
                <a:solidFill>
                  <a:schemeClr val="bg1"/>
                </a:solidFill>
              </a:defRPr>
            </a:lvl1pPr>
          </a:lstStyle>
          <a:p>
            <a:pPr lvl="0"/>
            <a:r>
              <a:rPr lang="en-US" dirty="0"/>
              <a:t>Insert your job title here</a:t>
            </a:r>
          </a:p>
        </p:txBody>
      </p:sp>
      <p:sp>
        <p:nvSpPr>
          <p:cNvPr id="14" name="Text Placeholder 12"/>
          <p:cNvSpPr>
            <a:spLocks noGrp="1"/>
          </p:cNvSpPr>
          <p:nvPr>
            <p:ph type="body" sz="quarter" idx="12" hasCustomPrompt="1"/>
          </p:nvPr>
        </p:nvSpPr>
        <p:spPr>
          <a:xfrm>
            <a:off x="5771272" y="6102698"/>
            <a:ext cx="5963538" cy="360362"/>
          </a:xfrm>
          <a:prstGeom prst="rect">
            <a:avLst/>
          </a:prstGeom>
        </p:spPr>
        <p:txBody>
          <a:bodyPr lIns="0" tIns="0" rIns="0" bIns="0"/>
          <a:lstStyle>
            <a:lvl1pPr marL="0" indent="0" algn="ctr">
              <a:buNone/>
              <a:defRPr sz="2000" baseline="0">
                <a:solidFill>
                  <a:srgbClr val="6DD4A7"/>
                </a:solidFill>
              </a:defRPr>
            </a:lvl1pPr>
          </a:lstStyle>
          <a:p>
            <a:pPr lvl="0"/>
            <a:r>
              <a:rPr lang="en-US" dirty="0"/>
              <a:t>Insert your contact info here</a:t>
            </a:r>
          </a:p>
        </p:txBody>
      </p:sp>
      <p:sp>
        <p:nvSpPr>
          <p:cNvPr id="4" name="Picture Placeholder 3"/>
          <p:cNvSpPr>
            <a:spLocks noGrp="1"/>
          </p:cNvSpPr>
          <p:nvPr>
            <p:ph type="pic" sz="quarter" idx="13" hasCustomPrompt="1"/>
          </p:nvPr>
        </p:nvSpPr>
        <p:spPr>
          <a:xfrm>
            <a:off x="7727344" y="2282468"/>
            <a:ext cx="2051392" cy="2051390"/>
          </a:xfrm>
          <a:prstGeom prst="snip2DiagRect">
            <a:avLst/>
          </a:prstGeom>
          <a:ln>
            <a:solidFill>
              <a:srgbClr val="304B5E"/>
            </a:solidFill>
          </a:ln>
          <a:effectLst>
            <a:outerShdw blurRad="50800" dist="88900" dir="8100000" algn="ctr" rotWithShape="0">
              <a:srgbClr val="000000">
                <a:alpha val="20000"/>
              </a:srgbClr>
            </a:outerShdw>
          </a:effectLst>
        </p:spPr>
        <p:txBody>
          <a:bodyPr/>
          <a:lstStyle>
            <a:lvl1pPr>
              <a:defRPr sz="1600">
                <a:solidFill>
                  <a:schemeClr val="bg1"/>
                </a:solidFill>
              </a:defRPr>
            </a:lvl1pPr>
          </a:lstStyle>
          <a:p>
            <a:r>
              <a:rPr lang="en-US" dirty="0"/>
              <a:t>Insert your photo here</a:t>
            </a:r>
            <a:br>
              <a:rPr lang="en-US" dirty="0"/>
            </a:br>
            <a:br>
              <a:rPr lang="en-US" dirty="0"/>
            </a:br>
            <a:r>
              <a:rPr lang="en-US" dirty="0"/>
              <a:t>if not, delete the box</a:t>
            </a:r>
          </a:p>
        </p:txBody>
      </p:sp>
      <p:sp>
        <p:nvSpPr>
          <p:cNvPr id="11" name="Text Placeholder 5"/>
          <p:cNvSpPr>
            <a:spLocks noGrp="1"/>
          </p:cNvSpPr>
          <p:nvPr>
            <p:ph type="body" sz="quarter" idx="15" hasCustomPrompt="1"/>
          </p:nvPr>
        </p:nvSpPr>
        <p:spPr>
          <a:xfrm>
            <a:off x="627184" y="1254216"/>
            <a:ext cx="10937633" cy="360362"/>
          </a:xfrm>
          <a:prstGeom prst="rect">
            <a:avLst/>
          </a:prstGeom>
        </p:spPr>
        <p:txBody>
          <a:bodyPr lIns="0" tIns="0" rIns="0" bIns="0"/>
          <a:lstStyle>
            <a:lvl1pPr marL="0" indent="0" algn="l">
              <a:buFontTx/>
              <a:buNone/>
              <a:defRPr sz="3200" b="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Subtitle here, if you want</a:t>
            </a:r>
          </a:p>
        </p:txBody>
      </p:sp>
    </p:spTree>
    <p:extLst>
      <p:ext uri="{BB962C8B-B14F-4D97-AF65-F5344CB8AC3E}">
        <p14:creationId xmlns:p14="http://schemas.microsoft.com/office/powerpoint/2010/main" val="314037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S Exspress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10" name="Graphic 9">
            <a:extLst>
              <a:ext uri="{FF2B5EF4-FFF2-40B4-BE49-F238E27FC236}">
                <a16:creationId xmlns:a16="http://schemas.microsoft.com/office/drawing/2014/main" id="{CB65F06E-8385-2E41-8877-21D726DF8B6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2425" y="6419731"/>
            <a:ext cx="1410915" cy="248400"/>
          </a:xfrm>
          <a:prstGeom prst="rect">
            <a:avLst/>
          </a:prstGeom>
        </p:spPr>
      </p:pic>
    </p:spTree>
    <p:extLst>
      <p:ext uri="{BB962C8B-B14F-4D97-AF65-F5344CB8AC3E}">
        <p14:creationId xmlns:p14="http://schemas.microsoft.com/office/powerpoint/2010/main" val="2649682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S Exspress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D4619C6-0B93-B746-98C3-5B6D8ECFE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9490919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S Express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79C02847-E141-C34D-B630-7E367732E84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3741344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S Express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0D4FA6A3-D6B9-8F43-9F7C-FFDF17DF780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995216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S eCommerce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7AA2A508-B7B7-8D4D-857E-22CC03648402}"/>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1171" y="445799"/>
            <a:ext cx="3970562" cy="576000"/>
          </a:xfrm>
          <a:prstGeom prst="rect">
            <a:avLst/>
          </a:prstGeom>
        </p:spPr>
      </p:pic>
      <p:pic>
        <p:nvPicPr>
          <p:cNvPr id="7" name="Graphic 6">
            <a:extLst>
              <a:ext uri="{FF2B5EF4-FFF2-40B4-BE49-F238E27FC236}">
                <a16:creationId xmlns:a16="http://schemas.microsoft.com/office/drawing/2014/main" id="{5D954AB7-DAF7-D74C-9586-6A2EA491A50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3588851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S Pay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35BEFAC2-B8EE-B34A-BB2E-ABC2950EBE74}"/>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963" y="438487"/>
            <a:ext cx="2227200" cy="576000"/>
          </a:xfrm>
          <a:prstGeom prst="rect">
            <a:avLst/>
          </a:prstGeom>
        </p:spPr>
      </p:pic>
      <p:pic>
        <p:nvPicPr>
          <p:cNvPr id="7" name="Graphic 6">
            <a:extLst>
              <a:ext uri="{FF2B5EF4-FFF2-40B4-BE49-F238E27FC236}">
                <a16:creationId xmlns:a16="http://schemas.microsoft.com/office/drawing/2014/main" id="{E7496357-6114-F544-A6EE-14E77A774E4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9664306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S Activity title/chapter">
    <p:spTree>
      <p:nvGrpSpPr>
        <p:cNvPr id="1" name=""/>
        <p:cNvGrpSpPr/>
        <p:nvPr/>
      </p:nvGrpSpPr>
      <p:grpSpPr>
        <a:xfrm>
          <a:off x="0" y="0"/>
          <a:ext cx="0" cy="0"/>
          <a:chOff x="0" y="0"/>
          <a:chExt cx="0" cy="0"/>
        </a:xfrm>
      </p:grpSpPr>
      <p:sp>
        <p:nvSpPr>
          <p:cNvPr id="7" name="Parallelogram 8">
            <a:extLst>
              <a:ext uri="{FF2B5EF4-FFF2-40B4-BE49-F238E27FC236}">
                <a16:creationId xmlns:a16="http://schemas.microsoft.com/office/drawing/2014/main" id="{734D9F40-1FFC-884F-8855-5FF0E43583C9}"/>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7"/>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38938"/>
            <a:ext cx="3210243" cy="576000"/>
          </a:xfrm>
          <a:prstGeom prst="rect">
            <a:avLst/>
          </a:prstGeom>
        </p:spPr>
      </p:pic>
    </p:spTree>
    <p:extLst>
      <p:ext uri="{BB962C8B-B14F-4D97-AF65-F5344CB8AC3E}">
        <p14:creationId xmlns:p14="http://schemas.microsoft.com/office/powerpoint/2010/main" val="28877217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S Insight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3D879DAC-EE26-784B-BC21-C869F7C6E7FC}"/>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8125" y="230132"/>
            <a:ext cx="3993818" cy="1008000"/>
          </a:xfrm>
          <a:prstGeom prst="rect">
            <a:avLst/>
          </a:prstGeom>
        </p:spPr>
      </p:pic>
      <p:pic>
        <p:nvPicPr>
          <p:cNvPr id="7" name="Graphic 6">
            <a:extLst>
              <a:ext uri="{FF2B5EF4-FFF2-40B4-BE49-F238E27FC236}">
                <a16:creationId xmlns:a16="http://schemas.microsoft.com/office/drawing/2014/main" id="{6F582F24-7FBA-D54D-896C-B97729A2C0B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11228804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LS Recommend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B55F148D-13E8-AD40-BCD6-28BFEA958617}"/>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963" y="438066"/>
            <a:ext cx="4216323" cy="576000"/>
          </a:xfrm>
          <a:prstGeom prst="rect">
            <a:avLst/>
          </a:prstGeom>
        </p:spPr>
      </p:pic>
      <p:pic>
        <p:nvPicPr>
          <p:cNvPr id="7" name="Graphic 6">
            <a:extLst>
              <a:ext uri="{FF2B5EF4-FFF2-40B4-BE49-F238E27FC236}">
                <a16:creationId xmlns:a16="http://schemas.microsoft.com/office/drawing/2014/main" id="{6F582F24-7FBA-D54D-896C-B97729A2C0B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1612882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S BI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DF5C2128-9B50-B541-A5C6-31AACF2D015E}"/>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8069" y="452190"/>
            <a:ext cx="1797119" cy="576000"/>
          </a:xfrm>
          <a:prstGeom prst="rect">
            <a:avLst/>
          </a:prstGeom>
        </p:spPr>
      </p:pic>
      <p:pic>
        <p:nvPicPr>
          <p:cNvPr id="7" name="Graphic 6">
            <a:extLst>
              <a:ext uri="{FF2B5EF4-FFF2-40B4-BE49-F238E27FC236}">
                <a16:creationId xmlns:a16="http://schemas.microsoft.com/office/drawing/2014/main" id="{5E7B7BB8-F640-2047-9470-7A690A707E3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1432811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A68F7FD1-E709-9A4B-B2CF-1244E3619563}"/>
              </a:ext>
            </a:extLst>
          </p:cNvPr>
          <p:cNvSpPr>
            <a:spLocks noGrp="1"/>
          </p:cNvSpPr>
          <p:nvPr>
            <p:ph type="body" sz="quarter" idx="11"/>
          </p:nvPr>
        </p:nvSpPr>
        <p:spPr>
          <a:xfrm>
            <a:off x="330198" y="1268413"/>
            <a:ext cx="11531603" cy="4852988"/>
          </a:xfrm>
          <a:prstGeom prst="rect">
            <a:avLst/>
          </a:prstGeo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BDAB6E4D-A274-4C4C-8C65-D05E1C5C6C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5" name="Text Placeholder 14">
            <a:extLst>
              <a:ext uri="{FF2B5EF4-FFF2-40B4-BE49-F238E27FC236}">
                <a16:creationId xmlns:a16="http://schemas.microsoft.com/office/drawing/2014/main" id="{88B755EF-5F49-994A-AB57-29D1B565914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7411228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oftware enhancer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DB3808E-C101-EE42-A658-C03505F3CF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42781755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oftware enhancer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5" name="Graphic 4">
            <a:extLst>
              <a:ext uri="{FF2B5EF4-FFF2-40B4-BE49-F238E27FC236}">
                <a16:creationId xmlns:a16="http://schemas.microsoft.com/office/drawing/2014/main" id="{85FD5502-FBB0-BA48-8CD4-E3F693E12A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3172761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oftware enhancer 2">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38733466-D79D-1047-ADA5-6A7F0F327E8B}"/>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rgbClr val="242D2F"/>
                </a:solidFill>
              </a:defRPr>
            </a:lvl1pPr>
          </a:lstStyle>
          <a:p>
            <a:r>
              <a:rPr lang="en-US" dirty="0"/>
              <a:t>Insert picture</a:t>
            </a:r>
          </a:p>
        </p:txBody>
      </p:sp>
      <p:sp>
        <p:nvSpPr>
          <p:cNvPr id="10" name="Text Placeholder 15">
            <a:extLst>
              <a:ext uri="{FF2B5EF4-FFF2-40B4-BE49-F238E27FC236}">
                <a16:creationId xmlns:a16="http://schemas.microsoft.com/office/drawing/2014/main" id="{428F2546-D751-324D-A5BC-D274F44B78CC}"/>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6" name="Graphic 5">
            <a:extLst>
              <a:ext uri="{FF2B5EF4-FFF2-40B4-BE49-F238E27FC236}">
                <a16:creationId xmlns:a16="http://schemas.microsoft.com/office/drawing/2014/main" id="{F3CF79F9-240D-4340-BAB9-273E28D0CE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3617432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oftware enhancer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rgbClr val="242D2F"/>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6" name="Graphic 5">
            <a:extLst>
              <a:ext uri="{FF2B5EF4-FFF2-40B4-BE49-F238E27FC236}">
                <a16:creationId xmlns:a16="http://schemas.microsoft.com/office/drawing/2014/main" id="{172C1943-F6DB-0B4D-BFB3-4CBD14E4CB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2272570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oftware enhancer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rgbClr val="242D2F"/>
                </a:solidFill>
              </a:defRPr>
            </a:lvl1pPr>
          </a:lstStyle>
          <a:p>
            <a:r>
              <a:rPr lang="en-US" dirty="0"/>
              <a:t>Click icon to add picture</a:t>
            </a:r>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6" name="Graphic 5">
            <a:extLst>
              <a:ext uri="{FF2B5EF4-FFF2-40B4-BE49-F238E27FC236}">
                <a16:creationId xmlns:a16="http://schemas.microsoft.com/office/drawing/2014/main" id="{BEDA4370-1F20-4342-9190-05F2C9E46C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0027072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oftware enhancer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rgbClr val="242D2F"/>
                </a:solidFill>
              </a:defRPr>
            </a:lvl1pPr>
          </a:lstStyle>
          <a:p>
            <a:r>
              <a:rPr lang="en-US" dirty="0"/>
              <a:t>Click icon to add picture</a:t>
            </a:r>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332E50C5-6C4F-9741-BC32-A7BDEA20AE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36406622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oftware enhancer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rgbClr val="242D2F"/>
                </a:solidFill>
              </a:defRPr>
            </a:lvl1pPr>
          </a:lstStyle>
          <a:p>
            <a:r>
              <a:rPr lang="en-US" dirty="0"/>
              <a:t>Click icon to add picture</a:t>
            </a:r>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9" name="Graphic 8">
            <a:extLst>
              <a:ext uri="{FF2B5EF4-FFF2-40B4-BE49-F238E27FC236}">
                <a16:creationId xmlns:a16="http://schemas.microsoft.com/office/drawing/2014/main" id="{67FA4828-2652-DE41-A996-CEC8B9A1C9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439425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5303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086E14D-3D67-D14E-986B-9AC95A403AB0}"/>
              </a:ext>
            </a:extLst>
          </p:cNvPr>
          <p:cNvSpPr>
            <a:spLocks noGrp="1"/>
          </p:cNvSpPr>
          <p:nvPr>
            <p:ph type="pic" sz="quarter" idx="10" hasCustomPrompt="1"/>
          </p:nvPr>
        </p:nvSpPr>
        <p:spPr>
          <a:xfrm>
            <a:off x="0" y="0"/>
            <a:ext cx="12192000" cy="6858000"/>
          </a:xfrm>
          <a:prstGeom prst="rect">
            <a:avLst/>
          </a:prstGeom>
        </p:spPr>
        <p:txBody>
          <a:bodyPr/>
          <a:lstStyle/>
          <a:p>
            <a:r>
              <a:rPr lang="en-US" dirty="0"/>
              <a:t>Insert picture</a:t>
            </a:r>
          </a:p>
        </p:txBody>
      </p:sp>
    </p:spTree>
    <p:extLst>
      <p:ext uri="{BB962C8B-B14F-4D97-AF65-F5344CB8AC3E}">
        <p14:creationId xmlns:p14="http://schemas.microsoft.com/office/powerpoint/2010/main" val="37718328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White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524B7F0-C695-CF44-8DE0-06953239CD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34249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rgbClr val="73C59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003E8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2775270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9C5F12B-E033-0744-950E-765367908B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8" name="Text Placeholder 14">
            <a:extLst>
              <a:ext uri="{FF2B5EF4-FFF2-40B4-BE49-F238E27FC236}">
                <a16:creationId xmlns:a16="http://schemas.microsoft.com/office/drawing/2014/main" id="{CB0FA2F2-0BF4-3448-9CEE-EC90A61A1FB2}"/>
              </a:ext>
            </a:extLst>
          </p:cNvPr>
          <p:cNvSpPr>
            <a:spLocks noGrp="1"/>
          </p:cNvSpPr>
          <p:nvPr>
            <p:ph type="body" sz="quarter" idx="11"/>
          </p:nvPr>
        </p:nvSpPr>
        <p:spPr>
          <a:xfrm>
            <a:off x="334963" y="1268413"/>
            <a:ext cx="11526838" cy="4852988"/>
          </a:xfrm>
          <a:prstGeom prst="rect">
            <a:avLst/>
          </a:prstGeom>
        </p:spPr>
        <p:txBody>
          <a:bodyPr lIns="0"/>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4">
            <a:extLst>
              <a:ext uri="{FF2B5EF4-FFF2-40B4-BE49-F238E27FC236}">
                <a16:creationId xmlns:a16="http://schemas.microsoft.com/office/drawing/2014/main" id="{40EC931C-1DAB-904C-A3EF-88F5F2A9C1CE}"/>
              </a:ext>
            </a:extLst>
          </p:cNvPr>
          <p:cNvSpPr>
            <a:spLocks noGrp="1"/>
          </p:cNvSpPr>
          <p:nvPr>
            <p:ph type="body" sz="quarter" idx="12" hasCustomPrompt="1"/>
          </p:nvPr>
        </p:nvSpPr>
        <p:spPr>
          <a:xfrm>
            <a:off x="342588" y="527754"/>
            <a:ext cx="1015313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0729359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B34881A-407D-D048-B398-129E214181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12" name="Text Placeholder 14">
            <a:extLst>
              <a:ext uri="{FF2B5EF4-FFF2-40B4-BE49-F238E27FC236}">
                <a16:creationId xmlns:a16="http://schemas.microsoft.com/office/drawing/2014/main" id="{B2F62100-2385-3049-86F9-D75F5CAEDFD9}"/>
              </a:ext>
            </a:extLst>
          </p:cNvPr>
          <p:cNvSpPr>
            <a:spLocks noGrp="1"/>
          </p:cNvSpPr>
          <p:nvPr>
            <p:ph type="body" sz="quarter" idx="13" hasCustomPrompt="1"/>
          </p:nvPr>
        </p:nvSpPr>
        <p:spPr>
          <a:xfrm>
            <a:off x="342588" y="527754"/>
            <a:ext cx="1015313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13" name="Text Placeholder 15">
            <a:extLst>
              <a:ext uri="{FF2B5EF4-FFF2-40B4-BE49-F238E27FC236}">
                <a16:creationId xmlns:a16="http://schemas.microsoft.com/office/drawing/2014/main" id="{EBA77E31-90CA-4F4E-879B-ACF1C71AD8D4}"/>
              </a:ext>
            </a:extLst>
          </p:cNvPr>
          <p:cNvSpPr>
            <a:spLocks noGrp="1"/>
          </p:cNvSpPr>
          <p:nvPr>
            <p:ph type="body" sz="quarter" idx="11" hasCustomPrompt="1"/>
          </p:nvPr>
        </p:nvSpPr>
        <p:spPr>
          <a:xfrm>
            <a:off x="352426" y="1268412"/>
            <a:ext cx="5022850" cy="2160587"/>
          </a:xfrm>
          <a:prstGeom prst="rect">
            <a:avLst/>
          </a:prstGeom>
          <a:solidFill>
            <a:srgbClr val="AB782C"/>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4" name="Text Placeholder 15">
            <a:extLst>
              <a:ext uri="{FF2B5EF4-FFF2-40B4-BE49-F238E27FC236}">
                <a16:creationId xmlns:a16="http://schemas.microsoft.com/office/drawing/2014/main" id="{B62BFF50-CE8A-4D48-8837-F64011FF6D06}"/>
              </a:ext>
            </a:extLst>
          </p:cNvPr>
          <p:cNvSpPr>
            <a:spLocks noGrp="1"/>
          </p:cNvSpPr>
          <p:nvPr>
            <p:ph type="body" sz="quarter" idx="12" hasCustomPrompt="1"/>
          </p:nvPr>
        </p:nvSpPr>
        <p:spPr>
          <a:xfrm>
            <a:off x="352426" y="3789363"/>
            <a:ext cx="5022850" cy="2160588"/>
          </a:xfrm>
          <a:prstGeom prst="rect">
            <a:avLst/>
          </a:prstGeom>
          <a:solidFill>
            <a:srgbClr val="003E82"/>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5" name="Picture Placeholder 13">
            <a:extLst>
              <a:ext uri="{FF2B5EF4-FFF2-40B4-BE49-F238E27FC236}">
                <a16:creationId xmlns:a16="http://schemas.microsoft.com/office/drawing/2014/main" id="{DC38B428-131F-0241-A0B1-5BBF23B5F3FB}"/>
              </a:ext>
            </a:extLst>
          </p:cNvPr>
          <p:cNvSpPr>
            <a:spLocks noGrp="1"/>
          </p:cNvSpPr>
          <p:nvPr>
            <p:ph type="pic" sz="quarter" idx="10" hasCustomPrompt="1"/>
          </p:nvPr>
        </p:nvSpPr>
        <p:spPr>
          <a:xfrm>
            <a:off x="5735637" y="1268412"/>
            <a:ext cx="6126163" cy="4681538"/>
          </a:xfrm>
          <a:prstGeom prst="rect">
            <a:avLst/>
          </a:prstGeom>
        </p:spPr>
        <p:txBody>
          <a:bodyPr/>
          <a:lstStyle>
            <a:lvl1pPr>
              <a:defRPr>
                <a:solidFill>
                  <a:srgbClr val="003E82"/>
                </a:solidFill>
              </a:defRPr>
            </a:lvl1pPr>
          </a:lstStyle>
          <a:p>
            <a:r>
              <a:rPr lang="en-US" dirty="0"/>
              <a:t>Insert picture</a:t>
            </a:r>
          </a:p>
        </p:txBody>
      </p:sp>
    </p:spTree>
    <p:extLst>
      <p:ext uri="{BB962C8B-B14F-4D97-AF65-F5344CB8AC3E}">
        <p14:creationId xmlns:p14="http://schemas.microsoft.com/office/powerpoint/2010/main" val="2378608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DAD5C0F-3672-1447-AFCB-FF36084F3F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16" name="Text Placeholder 14">
            <a:extLst>
              <a:ext uri="{FF2B5EF4-FFF2-40B4-BE49-F238E27FC236}">
                <a16:creationId xmlns:a16="http://schemas.microsoft.com/office/drawing/2014/main" id="{CD1527DF-9688-7F46-BD85-8D3C0081568C}"/>
              </a:ext>
            </a:extLst>
          </p:cNvPr>
          <p:cNvSpPr>
            <a:spLocks noGrp="1"/>
          </p:cNvSpPr>
          <p:nvPr>
            <p:ph type="body" sz="quarter" idx="13" hasCustomPrompt="1"/>
          </p:nvPr>
        </p:nvSpPr>
        <p:spPr>
          <a:xfrm>
            <a:off x="342588" y="527754"/>
            <a:ext cx="1015313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17" name="Text Placeholder 15">
            <a:extLst>
              <a:ext uri="{FF2B5EF4-FFF2-40B4-BE49-F238E27FC236}">
                <a16:creationId xmlns:a16="http://schemas.microsoft.com/office/drawing/2014/main" id="{615468EB-787E-B340-9348-47DFE47A16E7}"/>
              </a:ext>
            </a:extLst>
          </p:cNvPr>
          <p:cNvSpPr>
            <a:spLocks noGrp="1"/>
          </p:cNvSpPr>
          <p:nvPr>
            <p:ph type="body" sz="quarter" idx="11" hasCustomPrompt="1"/>
          </p:nvPr>
        </p:nvSpPr>
        <p:spPr>
          <a:xfrm>
            <a:off x="352426" y="1268412"/>
            <a:ext cx="5022850" cy="2160587"/>
          </a:xfrm>
          <a:prstGeom prst="rect">
            <a:avLst/>
          </a:prstGeom>
          <a:solidFill>
            <a:srgbClr val="003E82"/>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8" name="Text Placeholder 15">
            <a:extLst>
              <a:ext uri="{FF2B5EF4-FFF2-40B4-BE49-F238E27FC236}">
                <a16:creationId xmlns:a16="http://schemas.microsoft.com/office/drawing/2014/main" id="{DC07F7A3-B7CF-1941-B95A-7B7DCE3C3084}"/>
              </a:ext>
            </a:extLst>
          </p:cNvPr>
          <p:cNvSpPr>
            <a:spLocks noGrp="1"/>
          </p:cNvSpPr>
          <p:nvPr>
            <p:ph type="body" sz="quarter" idx="12" hasCustomPrompt="1"/>
          </p:nvPr>
        </p:nvSpPr>
        <p:spPr>
          <a:xfrm>
            <a:off x="352426" y="3789363"/>
            <a:ext cx="5022850" cy="2160588"/>
          </a:xfrm>
          <a:prstGeom prst="rect">
            <a:avLst/>
          </a:prstGeom>
          <a:solidFill>
            <a:srgbClr val="AB782C"/>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9" name="Picture Placeholder 13">
            <a:extLst>
              <a:ext uri="{FF2B5EF4-FFF2-40B4-BE49-F238E27FC236}">
                <a16:creationId xmlns:a16="http://schemas.microsoft.com/office/drawing/2014/main" id="{BB6902D1-1294-0E43-A12A-BFDDD9030102}"/>
              </a:ext>
            </a:extLst>
          </p:cNvPr>
          <p:cNvSpPr>
            <a:spLocks noGrp="1"/>
          </p:cNvSpPr>
          <p:nvPr>
            <p:ph type="pic" sz="quarter" idx="10" hasCustomPrompt="1"/>
          </p:nvPr>
        </p:nvSpPr>
        <p:spPr>
          <a:xfrm>
            <a:off x="5735637" y="1268412"/>
            <a:ext cx="6126163" cy="4681538"/>
          </a:xfrm>
          <a:prstGeom prst="rect">
            <a:avLst/>
          </a:prstGeom>
        </p:spPr>
        <p:txBody>
          <a:bodyPr/>
          <a:lstStyle>
            <a:lvl1pPr>
              <a:defRPr>
                <a:solidFill>
                  <a:srgbClr val="003E82"/>
                </a:solidFill>
              </a:defRPr>
            </a:lvl1pPr>
          </a:lstStyle>
          <a:p>
            <a:r>
              <a:rPr lang="en-US" dirty="0"/>
              <a:t>Insert picture</a:t>
            </a:r>
          </a:p>
        </p:txBody>
      </p:sp>
    </p:spTree>
    <p:extLst>
      <p:ext uri="{BB962C8B-B14F-4D97-AF65-F5344CB8AC3E}">
        <p14:creationId xmlns:p14="http://schemas.microsoft.com/office/powerpoint/2010/main" val="15788328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hite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29F5A72-8639-B343-994B-9F86962B0C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10" name="Picture Placeholder 13">
            <a:extLst>
              <a:ext uri="{FF2B5EF4-FFF2-40B4-BE49-F238E27FC236}">
                <a16:creationId xmlns:a16="http://schemas.microsoft.com/office/drawing/2014/main" id="{C1B818C3-3221-6246-B5D3-5E0E6C230CB3}"/>
              </a:ext>
            </a:extLst>
          </p:cNvPr>
          <p:cNvSpPr>
            <a:spLocks noGrp="1"/>
          </p:cNvSpPr>
          <p:nvPr>
            <p:ph type="pic" sz="quarter" idx="10" hasCustomPrompt="1"/>
          </p:nvPr>
        </p:nvSpPr>
        <p:spPr>
          <a:xfrm>
            <a:off x="5735637" y="1268414"/>
            <a:ext cx="6103937" cy="5061832"/>
          </a:xfrm>
          <a:prstGeom prst="rect">
            <a:avLst/>
          </a:prstGeom>
        </p:spPr>
        <p:txBody>
          <a:bodyPr/>
          <a:lstStyle>
            <a:lvl1pPr>
              <a:defRPr>
                <a:solidFill>
                  <a:srgbClr val="003E82"/>
                </a:solidFill>
              </a:defRPr>
            </a:lvl1pPr>
          </a:lstStyle>
          <a:p>
            <a:r>
              <a:rPr lang="en-US" dirty="0"/>
              <a:t>Insert picture</a:t>
            </a:r>
          </a:p>
        </p:txBody>
      </p:sp>
      <p:sp>
        <p:nvSpPr>
          <p:cNvPr id="11" name="Text Placeholder 15">
            <a:extLst>
              <a:ext uri="{FF2B5EF4-FFF2-40B4-BE49-F238E27FC236}">
                <a16:creationId xmlns:a16="http://schemas.microsoft.com/office/drawing/2014/main" id="{9EB67D75-87BE-3344-958A-DB8D9BAD6775}"/>
              </a:ext>
            </a:extLst>
          </p:cNvPr>
          <p:cNvSpPr>
            <a:spLocks noGrp="1"/>
          </p:cNvSpPr>
          <p:nvPr>
            <p:ph type="body" sz="quarter" idx="11" hasCustomPrompt="1"/>
          </p:nvPr>
        </p:nvSpPr>
        <p:spPr>
          <a:xfrm>
            <a:off x="352426" y="1268413"/>
            <a:ext cx="5022850" cy="5061833"/>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2" name="Text Placeholder 14">
            <a:extLst>
              <a:ext uri="{FF2B5EF4-FFF2-40B4-BE49-F238E27FC236}">
                <a16:creationId xmlns:a16="http://schemas.microsoft.com/office/drawing/2014/main" id="{11E2E481-058A-004A-BF95-CC4C7C75B203}"/>
              </a:ext>
            </a:extLst>
          </p:cNvPr>
          <p:cNvSpPr>
            <a:spLocks noGrp="1"/>
          </p:cNvSpPr>
          <p:nvPr>
            <p:ph type="body" sz="quarter" idx="13" hasCustomPrompt="1"/>
          </p:nvPr>
        </p:nvSpPr>
        <p:spPr>
          <a:xfrm>
            <a:off x="352426" y="527754"/>
            <a:ext cx="1016552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9032297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hite 5">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29F5A72-8639-B343-994B-9F86962B0C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14" name="Picture Placeholder 3">
            <a:extLst>
              <a:ext uri="{FF2B5EF4-FFF2-40B4-BE49-F238E27FC236}">
                <a16:creationId xmlns:a16="http://schemas.microsoft.com/office/drawing/2014/main" id="{2801FB4B-AE30-8B49-852D-5CC2AA451EEE}"/>
              </a:ext>
            </a:extLst>
          </p:cNvPr>
          <p:cNvSpPr>
            <a:spLocks noGrp="1"/>
          </p:cNvSpPr>
          <p:nvPr>
            <p:ph type="pic" sz="quarter" idx="10"/>
          </p:nvPr>
        </p:nvSpPr>
        <p:spPr>
          <a:xfrm>
            <a:off x="0" y="0"/>
            <a:ext cx="4289612" cy="6858000"/>
          </a:xfrm>
          <a:prstGeom prst="rect">
            <a:avLst/>
          </a:prstGeom>
        </p:spPr>
        <p:txBody>
          <a:bodyPr/>
          <a:lstStyle>
            <a:lvl1pPr algn="ctr">
              <a:defRPr baseline="0">
                <a:solidFill>
                  <a:srgbClr val="242D2F"/>
                </a:solidFill>
              </a:defRPr>
            </a:lvl1pPr>
          </a:lstStyle>
          <a:p>
            <a:r>
              <a:rPr lang="en-US"/>
              <a:t>Click icon to add picture</a:t>
            </a:r>
            <a:endParaRPr lang="en-US" dirty="0"/>
          </a:p>
        </p:txBody>
      </p:sp>
      <p:sp>
        <p:nvSpPr>
          <p:cNvPr id="15" name="Text Placeholder 15">
            <a:extLst>
              <a:ext uri="{FF2B5EF4-FFF2-40B4-BE49-F238E27FC236}">
                <a16:creationId xmlns:a16="http://schemas.microsoft.com/office/drawing/2014/main" id="{4B34BB62-EC72-A748-80AA-640356BAAC0A}"/>
              </a:ext>
            </a:extLst>
          </p:cNvPr>
          <p:cNvSpPr>
            <a:spLocks noGrp="1"/>
          </p:cNvSpPr>
          <p:nvPr>
            <p:ph type="body" sz="quarter" idx="11" hasCustomPrompt="1"/>
          </p:nvPr>
        </p:nvSpPr>
        <p:spPr>
          <a:xfrm>
            <a:off x="4652681" y="1268413"/>
            <a:ext cx="7193698" cy="5400675"/>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4">
            <a:extLst>
              <a:ext uri="{FF2B5EF4-FFF2-40B4-BE49-F238E27FC236}">
                <a16:creationId xmlns:a16="http://schemas.microsoft.com/office/drawing/2014/main" id="{64262EA5-32C2-D04E-9019-701D3A6EECFE}"/>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2557200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hite 6">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2"/>
            <a:stretch>
              <a:fillRect/>
            </a:stretch>
          </a:blipFill>
        </p:spPr>
        <p:txBody>
          <a:bodyPr lIns="2160000" tIns="2160000" rIns="2160000" bIns="2160000" anchor="b" anchorCtr="0"/>
          <a:lstStyle>
            <a:lvl1pPr algn="r">
              <a:defRPr>
                <a:solidFill>
                  <a:srgbClr val="242D2F"/>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0F4A87"/>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9" name="Graphic 8">
            <a:extLst>
              <a:ext uri="{FF2B5EF4-FFF2-40B4-BE49-F238E27FC236}">
                <a16:creationId xmlns:a16="http://schemas.microsoft.com/office/drawing/2014/main" id="{F8E1ECA2-197D-C944-AC5C-D29A2586135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295915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3">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FFFFFF"/>
          </a:solidFill>
        </p:spPr>
        <p:txBody>
          <a:bodyPr lIns="180000" tIns="144000" rIns="180000" bIns="144000"/>
          <a:lstStyle>
            <a:lvl1pPr marL="0" indent="0">
              <a:lnSpc>
                <a:spcPct val="100000"/>
              </a:lnSpc>
              <a:buNone/>
              <a:defRPr lang="en-US" sz="2000" baseline="0" smtClean="0">
                <a:solidFill>
                  <a:srgbClr val="003E8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rgbClr val="73C59F"/>
          </a:solidFill>
        </p:spPr>
        <p:txBody>
          <a:bodyPr lIns="180000" tIns="144000" rIns="180000" bIns="144000"/>
          <a:lstStyle>
            <a:lvl1pPr marL="0" indent="0">
              <a:lnSpc>
                <a:spcPct val="100000"/>
              </a:lnSpc>
              <a:buNone/>
              <a:defRPr lang="en-US" sz="2000" baseline="0" smtClean="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812042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4">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5735637" y="1268414"/>
            <a:ext cx="6103937" cy="5061832"/>
          </a:xfrm>
          <a:prstGeom prst="rect">
            <a:avLst/>
          </a:prstGeom>
        </p:spPr>
        <p:txBody>
          <a:bodyPr/>
          <a:lstStyle>
            <a:lvl1pPr>
              <a:defRPr>
                <a:solidFill>
                  <a:schemeClr val="bg1"/>
                </a:solidFill>
              </a:defRPr>
            </a:lvl1pPr>
          </a:lstStyle>
          <a:p>
            <a:r>
              <a:rPr lang="en-US" dirty="0"/>
              <a:t>Insert picture</a:t>
            </a:r>
          </a:p>
        </p:txBody>
      </p:sp>
      <p:sp>
        <p:nvSpPr>
          <p:cNvPr id="16" name="Text Placeholder 15"/>
          <p:cNvSpPr>
            <a:spLocks noGrp="1"/>
          </p:cNvSpPr>
          <p:nvPr>
            <p:ph type="body" sz="quarter" idx="11" hasCustomPrompt="1"/>
          </p:nvPr>
        </p:nvSpPr>
        <p:spPr>
          <a:xfrm>
            <a:off x="352426" y="1268413"/>
            <a:ext cx="5022850" cy="5061833"/>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2" name="Graphic 11">
            <a:extLst>
              <a:ext uri="{FF2B5EF4-FFF2-40B4-BE49-F238E27FC236}">
                <a16:creationId xmlns:a16="http://schemas.microsoft.com/office/drawing/2014/main" id="{E6A4A6FC-CF5A-704A-A039-F0DDC37151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3" name="Text Placeholder 14">
            <a:extLst>
              <a:ext uri="{FF2B5EF4-FFF2-40B4-BE49-F238E27FC236}">
                <a16:creationId xmlns:a16="http://schemas.microsoft.com/office/drawing/2014/main" id="{E09E41D4-5AA1-3647-96E1-24F356CB9E0F}"/>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059948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7" name="Text Placeholder 15"/>
          <p:cNvSpPr>
            <a:spLocks noGrp="1"/>
          </p:cNvSpPr>
          <p:nvPr>
            <p:ph type="body" sz="quarter" idx="11" hasCustomPrompt="1"/>
          </p:nvPr>
        </p:nvSpPr>
        <p:spPr>
          <a:xfrm>
            <a:off x="4652681" y="1268413"/>
            <a:ext cx="7193698" cy="5400675"/>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1" name="Graphic 10">
            <a:extLst>
              <a:ext uri="{FF2B5EF4-FFF2-40B4-BE49-F238E27FC236}">
                <a16:creationId xmlns:a16="http://schemas.microsoft.com/office/drawing/2014/main" id="{EAD8A60D-9858-9E40-B9DD-78DF39DA57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2" name="Text Placeholder 14">
            <a:extLst>
              <a:ext uri="{FF2B5EF4-FFF2-40B4-BE49-F238E27FC236}">
                <a16:creationId xmlns:a16="http://schemas.microsoft.com/office/drawing/2014/main" id="{0A6E1EEB-231D-FE47-85D1-F641E6DFE88B}"/>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1977629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2.png"/><Relationship Id="rId5" Type="http://schemas.openxmlformats.org/officeDocument/2006/relationships/slideLayout" Target="../slideLayouts/slideLayout24.xml"/><Relationship Id="rId10"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2.png"/><Relationship Id="rId5" Type="http://schemas.openxmlformats.org/officeDocument/2006/relationships/slideLayout" Target="../slideLayouts/slideLayout32.xml"/><Relationship Id="rId10" Type="http://schemas.openxmlformats.org/officeDocument/2006/relationships/image" Target="../media/image1.png"/><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2.png"/><Relationship Id="rId5" Type="http://schemas.openxmlformats.org/officeDocument/2006/relationships/slideLayout" Target="../slideLayouts/slideLayout40.xml"/><Relationship Id="rId10" Type="http://schemas.openxmlformats.org/officeDocument/2006/relationships/image" Target="../media/image1.png"/><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2.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1.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2.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1.png"/><Relationship Id="rId5" Type="http://schemas.openxmlformats.org/officeDocument/2006/relationships/slideLayout" Target="../slideLayouts/slideLayout61.xml"/><Relationship Id="rId10" Type="http://schemas.openxmlformats.org/officeDocument/2006/relationships/theme" Target="../theme/theme7.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14000">
              <a:srgbClr val="242D2F"/>
            </a:gs>
            <a:gs pos="100000">
              <a:srgbClr val="004A87"/>
            </a:gs>
          </a:gsLst>
          <a:lin ang="54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3"/>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4"/>
          <a:stretch>
            <a:fillRect/>
          </a:stretch>
        </p:blipFill>
        <p:spPr>
          <a:xfrm>
            <a:off x="-240704" y="0"/>
            <a:ext cx="43200" cy="6858000"/>
          </a:xfrm>
          <a:prstGeom prst="rect">
            <a:avLst/>
          </a:prstGeom>
        </p:spPr>
      </p:pic>
    </p:spTree>
    <p:extLst>
      <p:ext uri="{BB962C8B-B14F-4D97-AF65-F5344CB8AC3E}">
        <p14:creationId xmlns:p14="http://schemas.microsoft.com/office/powerpoint/2010/main" val="4266943640"/>
      </p:ext>
    </p:extLst>
  </p:cSld>
  <p:clrMap bg1="lt1" tx1="dk1" bg2="lt2" tx2="dk2" accent1="accent1" accent2="accent2" accent3="accent3" accent4="accent4" accent5="accent5" accent6="accent6" hlink="hlink" folHlink="folHlink"/>
  <p:sldLayoutIdLst>
    <p:sldLayoutId id="2147483652" r:id="rId1"/>
    <p:sldLayoutId id="2147483651" r:id="rId2"/>
    <p:sldLayoutId id="2147483729" r:id="rId3"/>
    <p:sldLayoutId id="2147483653" r:id="rId4"/>
    <p:sldLayoutId id="2147483654" r:id="rId5"/>
    <p:sldLayoutId id="2147483655" r:id="rId6"/>
    <p:sldLayoutId id="2147483656" r:id="rId7"/>
    <p:sldLayoutId id="2147483657" r:id="rId8"/>
    <p:sldLayoutId id="2147483658" r:id="rId9"/>
    <p:sldLayoutId id="2147483738" r:id="rId10"/>
    <p:sldLayoutId id="2147483659" r:id="rId11"/>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guide id="53" orient="horz" pos="34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95979"/>
            </a:gs>
            <a:gs pos="100000">
              <a:srgbClr val="138890"/>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21527945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76" r:id="rId3"/>
    <p:sldLayoutId id="2147483682" r:id="rId4"/>
    <p:sldLayoutId id="2147483662" r:id="rId5"/>
    <p:sldLayoutId id="2147483665" r:id="rId6"/>
    <p:sldLayoutId id="2147483725" r:id="rId7"/>
    <p:sldLayoutId id="2147483726"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A381"/>
            </a:gs>
            <a:gs pos="100000">
              <a:srgbClr val="8BCEAB"/>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75464688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83" r:id="rId3"/>
    <p:sldLayoutId id="2147483684" r:id="rId4"/>
    <p:sldLayoutId id="2147483669" r:id="rId5"/>
    <p:sldLayoutId id="2147483670" r:id="rId6"/>
    <p:sldLayoutId id="2147483727" r:id="rId7"/>
    <p:sldLayoutId id="2147483728"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C23532"/>
            </a:gs>
            <a:gs pos="100000">
              <a:srgbClr val="F4848C"/>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9685141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5" r:id="rId3"/>
    <p:sldLayoutId id="2147483686" r:id="rId4"/>
    <p:sldLayoutId id="2147483680" r:id="rId5"/>
    <p:sldLayoutId id="2147483681" r:id="rId6"/>
    <p:sldLayoutId id="2147483730" r:id="rId7"/>
    <p:sldLayoutId id="2147483731"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C76510"/>
            </a:gs>
            <a:gs pos="100000">
              <a:srgbClr val="F2A35E"/>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366414540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32" r:id="rId7"/>
    <p:sldLayoutId id="2147483733"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859394"/>
            </a:gs>
            <a:gs pos="100000">
              <a:srgbClr val="BECFD4"/>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5"/>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6"/>
          <a:stretch>
            <a:fillRect/>
          </a:stretch>
        </p:blipFill>
        <p:spPr>
          <a:xfrm>
            <a:off x="-240704" y="0"/>
            <a:ext cx="43200" cy="6858000"/>
          </a:xfrm>
          <a:prstGeom prst="rect">
            <a:avLst/>
          </a:prstGeom>
        </p:spPr>
      </p:pic>
    </p:spTree>
    <p:extLst>
      <p:ext uri="{BB962C8B-B14F-4D97-AF65-F5344CB8AC3E}">
        <p14:creationId xmlns:p14="http://schemas.microsoft.com/office/powerpoint/2010/main" val="1041480355"/>
      </p:ext>
    </p:extLst>
  </p:cSld>
  <p:clrMap bg1="lt1" tx1="dk1" bg2="lt2" tx2="dk2" accent1="accent1" accent2="accent2" accent3="accent3" accent4="accent4" accent5="accent5" accent6="accent6" hlink="hlink" folHlink="folHlink"/>
  <p:sldLayoutIdLst>
    <p:sldLayoutId id="2147483718" r:id="rId1"/>
    <p:sldLayoutId id="2147483716" r:id="rId2"/>
    <p:sldLayoutId id="2147483714" r:id="rId3"/>
    <p:sldLayoutId id="2147483715" r:id="rId4"/>
    <p:sldLayoutId id="2147483743" r:id="rId5"/>
    <p:sldLayoutId id="2147483717" r:id="rId6"/>
    <p:sldLayoutId id="2147483719" r:id="rId7"/>
    <p:sldLayoutId id="2147483720" r:id="rId8"/>
    <p:sldLayoutId id="2147483721" r:id="rId9"/>
    <p:sldLayoutId id="2147483722" r:id="rId10"/>
    <p:sldLayoutId id="2147483723" r:id="rId11"/>
    <p:sldLayoutId id="2147483736" r:id="rId12"/>
    <p:sldLayoutId id="2147483737" r:id="rId13"/>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7DDDCF-FC85-E643-9728-3B5F95971C47}"/>
              </a:ext>
            </a:extLst>
          </p:cNvPr>
          <p:cNvPicPr>
            <a:picLocks/>
          </p:cNvPicPr>
          <p:nvPr userDrawn="1"/>
        </p:nvPicPr>
        <p:blipFill>
          <a:blip r:embed="rId11"/>
          <a:stretch>
            <a:fillRect/>
          </a:stretch>
        </p:blipFill>
        <p:spPr>
          <a:xfrm>
            <a:off x="12389504" y="0"/>
            <a:ext cx="43200" cy="6858000"/>
          </a:xfrm>
          <a:prstGeom prst="rect">
            <a:avLst/>
          </a:prstGeom>
        </p:spPr>
      </p:pic>
      <p:pic>
        <p:nvPicPr>
          <p:cNvPr id="6" name="Picture 5">
            <a:extLst>
              <a:ext uri="{FF2B5EF4-FFF2-40B4-BE49-F238E27FC236}">
                <a16:creationId xmlns:a16="http://schemas.microsoft.com/office/drawing/2014/main" id="{9E3DE7CE-FF03-804C-B4FF-B1E9C6BBDBD0}"/>
              </a:ext>
            </a:extLst>
          </p:cNvPr>
          <p:cNvPicPr>
            <a:picLocks/>
          </p:cNvPicPr>
          <p:nvPr userDrawn="1"/>
        </p:nvPicPr>
        <p:blipFill>
          <a:blip r:embed="rId12"/>
          <a:stretch>
            <a:fillRect/>
          </a:stretch>
        </p:blipFill>
        <p:spPr>
          <a:xfrm>
            <a:off x="-240704" y="0"/>
            <a:ext cx="43200" cy="6858000"/>
          </a:xfrm>
          <a:prstGeom prst="rect">
            <a:avLst/>
          </a:prstGeom>
        </p:spPr>
      </p:pic>
    </p:spTree>
    <p:extLst>
      <p:ext uri="{BB962C8B-B14F-4D97-AF65-F5344CB8AC3E}">
        <p14:creationId xmlns:p14="http://schemas.microsoft.com/office/powerpoint/2010/main" val="2198602126"/>
      </p:ext>
    </p:extLst>
  </p:cSld>
  <p:clrMap bg1="lt1" tx1="dk1" bg2="lt2" tx2="dk2" accent1="accent1" accent2="accent2" accent3="accent3" accent4="accent4" accent5="accent5" accent6="accent6" hlink="hlink" folHlink="folHlink"/>
  <p:sldLayoutIdLst>
    <p:sldLayoutId id="2147483688" r:id="rId1"/>
    <p:sldLayoutId id="2147483694" r:id="rId2"/>
    <p:sldLayoutId id="2147483693" r:id="rId3"/>
    <p:sldLayoutId id="2147483689" r:id="rId4"/>
    <p:sldLayoutId id="2147483690" r:id="rId5"/>
    <p:sldLayoutId id="2147483691" r:id="rId6"/>
    <p:sldLayoutId id="2147483692" r:id="rId7"/>
    <p:sldLayoutId id="2147483724" r:id="rId8"/>
    <p:sldLayoutId id="2147483739" r:id="rId9"/>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97.png"/><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100.png"/><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103.png"/><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111.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116.png"/></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06.pn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112.png"/><Relationship Id="rId5" Type="http://schemas.openxmlformats.org/officeDocument/2006/relationships/image" Target="../media/image119.png"/><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129.png"/></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133.png"/><Relationship Id="rId4" Type="http://schemas.openxmlformats.org/officeDocument/2006/relationships/image" Target="../media/image132.png"/></Relationships>
</file>

<file path=ppt/slides/_rels/slide5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hyperlink" Target="mailto:academy@lsretail.com"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7.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8.xml"/><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9.xml"/><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0.xml"/><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1.xml"/><Relationship Id="rId1" Type="http://schemas.openxmlformats.org/officeDocument/2006/relationships/slideLayout" Target="../slideLayouts/slideLayout57.xml"/><Relationship Id="rId5" Type="http://schemas.openxmlformats.org/officeDocument/2006/relationships/image" Target="../media/image141.png"/><Relationship Id="rId4" Type="http://schemas.openxmlformats.org/officeDocument/2006/relationships/image" Target="../media/image140.png"/></Relationships>
</file>

<file path=ppt/slides/_rels/slide64.xml.rels><?xml version="1.0" encoding="UTF-8" standalone="yes"?>
<Relationships xmlns="http://schemas.openxmlformats.org/package/2006/relationships"><Relationship Id="rId117" Type="http://schemas.openxmlformats.org/officeDocument/2006/relationships/image" Target="../media/image257.svg"/><Relationship Id="rId21" Type="http://schemas.openxmlformats.org/officeDocument/2006/relationships/image" Target="../media/image161.svg"/><Relationship Id="rId42" Type="http://schemas.openxmlformats.org/officeDocument/2006/relationships/image" Target="../media/image182.png"/><Relationship Id="rId47" Type="http://schemas.openxmlformats.org/officeDocument/2006/relationships/image" Target="../media/image187.svg"/><Relationship Id="rId63" Type="http://schemas.openxmlformats.org/officeDocument/2006/relationships/image" Target="../media/image203.svg"/><Relationship Id="rId68" Type="http://schemas.openxmlformats.org/officeDocument/2006/relationships/image" Target="../media/image208.png"/><Relationship Id="rId84" Type="http://schemas.openxmlformats.org/officeDocument/2006/relationships/image" Target="../media/image224.png"/><Relationship Id="rId89" Type="http://schemas.openxmlformats.org/officeDocument/2006/relationships/image" Target="../media/image229.svg"/><Relationship Id="rId112" Type="http://schemas.openxmlformats.org/officeDocument/2006/relationships/image" Target="../media/image252.png"/><Relationship Id="rId133" Type="http://schemas.openxmlformats.org/officeDocument/2006/relationships/image" Target="../media/image273.svg"/><Relationship Id="rId138" Type="http://schemas.openxmlformats.org/officeDocument/2006/relationships/image" Target="../media/image278.png"/><Relationship Id="rId154" Type="http://schemas.openxmlformats.org/officeDocument/2006/relationships/image" Target="../media/image294.png"/><Relationship Id="rId159" Type="http://schemas.openxmlformats.org/officeDocument/2006/relationships/image" Target="../media/image299.svg"/><Relationship Id="rId175" Type="http://schemas.openxmlformats.org/officeDocument/2006/relationships/image" Target="../media/image315.svg"/><Relationship Id="rId170" Type="http://schemas.openxmlformats.org/officeDocument/2006/relationships/image" Target="../media/image310.png"/><Relationship Id="rId191" Type="http://schemas.openxmlformats.org/officeDocument/2006/relationships/image" Target="../media/image331.svg"/><Relationship Id="rId196" Type="http://schemas.openxmlformats.org/officeDocument/2006/relationships/image" Target="../media/image336.png"/><Relationship Id="rId16" Type="http://schemas.openxmlformats.org/officeDocument/2006/relationships/image" Target="../media/image156.png"/><Relationship Id="rId107" Type="http://schemas.openxmlformats.org/officeDocument/2006/relationships/image" Target="../media/image247.svg"/><Relationship Id="rId11" Type="http://schemas.openxmlformats.org/officeDocument/2006/relationships/image" Target="../media/image151.svg"/><Relationship Id="rId32" Type="http://schemas.openxmlformats.org/officeDocument/2006/relationships/image" Target="../media/image172.png"/><Relationship Id="rId37" Type="http://schemas.openxmlformats.org/officeDocument/2006/relationships/image" Target="../media/image177.svg"/><Relationship Id="rId53" Type="http://schemas.openxmlformats.org/officeDocument/2006/relationships/image" Target="../media/image193.svg"/><Relationship Id="rId58" Type="http://schemas.openxmlformats.org/officeDocument/2006/relationships/image" Target="../media/image198.png"/><Relationship Id="rId74" Type="http://schemas.openxmlformats.org/officeDocument/2006/relationships/image" Target="../media/image214.png"/><Relationship Id="rId79" Type="http://schemas.openxmlformats.org/officeDocument/2006/relationships/image" Target="../media/image219.svg"/><Relationship Id="rId102" Type="http://schemas.openxmlformats.org/officeDocument/2006/relationships/image" Target="../media/image242.png"/><Relationship Id="rId123" Type="http://schemas.openxmlformats.org/officeDocument/2006/relationships/image" Target="../media/image263.svg"/><Relationship Id="rId128" Type="http://schemas.openxmlformats.org/officeDocument/2006/relationships/image" Target="../media/image268.png"/><Relationship Id="rId144" Type="http://schemas.openxmlformats.org/officeDocument/2006/relationships/image" Target="../media/image284.png"/><Relationship Id="rId149" Type="http://schemas.openxmlformats.org/officeDocument/2006/relationships/image" Target="../media/image289.svg"/><Relationship Id="rId5" Type="http://schemas.openxmlformats.org/officeDocument/2006/relationships/image" Target="../media/image145.svg"/><Relationship Id="rId90" Type="http://schemas.openxmlformats.org/officeDocument/2006/relationships/image" Target="../media/image230.png"/><Relationship Id="rId95" Type="http://schemas.openxmlformats.org/officeDocument/2006/relationships/image" Target="../media/image235.svg"/><Relationship Id="rId160" Type="http://schemas.openxmlformats.org/officeDocument/2006/relationships/image" Target="../media/image300.png"/><Relationship Id="rId165" Type="http://schemas.openxmlformats.org/officeDocument/2006/relationships/image" Target="../media/image305.svg"/><Relationship Id="rId181" Type="http://schemas.openxmlformats.org/officeDocument/2006/relationships/image" Target="../media/image321.svg"/><Relationship Id="rId186" Type="http://schemas.openxmlformats.org/officeDocument/2006/relationships/image" Target="../media/image326.png"/><Relationship Id="rId22" Type="http://schemas.openxmlformats.org/officeDocument/2006/relationships/image" Target="../media/image162.png"/><Relationship Id="rId27" Type="http://schemas.openxmlformats.org/officeDocument/2006/relationships/image" Target="../media/image167.svg"/><Relationship Id="rId43" Type="http://schemas.openxmlformats.org/officeDocument/2006/relationships/image" Target="../media/image183.svg"/><Relationship Id="rId48" Type="http://schemas.openxmlformats.org/officeDocument/2006/relationships/image" Target="../media/image188.png"/><Relationship Id="rId64" Type="http://schemas.openxmlformats.org/officeDocument/2006/relationships/image" Target="../media/image204.png"/><Relationship Id="rId69" Type="http://schemas.openxmlformats.org/officeDocument/2006/relationships/image" Target="../media/image209.svg"/><Relationship Id="rId113" Type="http://schemas.openxmlformats.org/officeDocument/2006/relationships/image" Target="../media/image253.svg"/><Relationship Id="rId118" Type="http://schemas.openxmlformats.org/officeDocument/2006/relationships/image" Target="../media/image258.png"/><Relationship Id="rId134" Type="http://schemas.openxmlformats.org/officeDocument/2006/relationships/image" Target="../media/image274.png"/><Relationship Id="rId139" Type="http://schemas.openxmlformats.org/officeDocument/2006/relationships/image" Target="../media/image279.svg"/><Relationship Id="rId80" Type="http://schemas.openxmlformats.org/officeDocument/2006/relationships/image" Target="../media/image220.png"/><Relationship Id="rId85" Type="http://schemas.openxmlformats.org/officeDocument/2006/relationships/image" Target="../media/image225.svg"/><Relationship Id="rId150" Type="http://schemas.openxmlformats.org/officeDocument/2006/relationships/image" Target="../media/image290.png"/><Relationship Id="rId155" Type="http://schemas.openxmlformats.org/officeDocument/2006/relationships/image" Target="../media/image295.svg"/><Relationship Id="rId171" Type="http://schemas.openxmlformats.org/officeDocument/2006/relationships/image" Target="../media/image311.svg"/><Relationship Id="rId176" Type="http://schemas.openxmlformats.org/officeDocument/2006/relationships/image" Target="../media/image316.png"/><Relationship Id="rId192" Type="http://schemas.openxmlformats.org/officeDocument/2006/relationships/image" Target="../media/image332.png"/><Relationship Id="rId197" Type="http://schemas.openxmlformats.org/officeDocument/2006/relationships/image" Target="../media/image337.svg"/><Relationship Id="rId12" Type="http://schemas.openxmlformats.org/officeDocument/2006/relationships/image" Target="../media/image152.png"/><Relationship Id="rId17" Type="http://schemas.openxmlformats.org/officeDocument/2006/relationships/image" Target="../media/image157.svg"/><Relationship Id="rId33" Type="http://schemas.openxmlformats.org/officeDocument/2006/relationships/image" Target="../media/image173.svg"/><Relationship Id="rId38" Type="http://schemas.openxmlformats.org/officeDocument/2006/relationships/image" Target="../media/image178.png"/><Relationship Id="rId59" Type="http://schemas.openxmlformats.org/officeDocument/2006/relationships/image" Target="../media/image199.svg"/><Relationship Id="rId103" Type="http://schemas.openxmlformats.org/officeDocument/2006/relationships/image" Target="../media/image243.svg"/><Relationship Id="rId108" Type="http://schemas.openxmlformats.org/officeDocument/2006/relationships/image" Target="../media/image248.png"/><Relationship Id="rId124" Type="http://schemas.openxmlformats.org/officeDocument/2006/relationships/image" Target="../media/image264.png"/><Relationship Id="rId129" Type="http://schemas.openxmlformats.org/officeDocument/2006/relationships/image" Target="../media/image269.svg"/><Relationship Id="rId54" Type="http://schemas.openxmlformats.org/officeDocument/2006/relationships/image" Target="../media/image194.png"/><Relationship Id="rId70" Type="http://schemas.openxmlformats.org/officeDocument/2006/relationships/image" Target="../media/image210.png"/><Relationship Id="rId75" Type="http://schemas.openxmlformats.org/officeDocument/2006/relationships/image" Target="../media/image215.svg"/><Relationship Id="rId91" Type="http://schemas.openxmlformats.org/officeDocument/2006/relationships/image" Target="../media/image231.svg"/><Relationship Id="rId96" Type="http://schemas.openxmlformats.org/officeDocument/2006/relationships/image" Target="../media/image236.png"/><Relationship Id="rId140" Type="http://schemas.openxmlformats.org/officeDocument/2006/relationships/image" Target="../media/image280.png"/><Relationship Id="rId145" Type="http://schemas.openxmlformats.org/officeDocument/2006/relationships/image" Target="../media/image285.svg"/><Relationship Id="rId161" Type="http://schemas.openxmlformats.org/officeDocument/2006/relationships/image" Target="../media/image301.svg"/><Relationship Id="rId166" Type="http://schemas.openxmlformats.org/officeDocument/2006/relationships/image" Target="../media/image306.png"/><Relationship Id="rId182" Type="http://schemas.openxmlformats.org/officeDocument/2006/relationships/image" Target="../media/image322.png"/><Relationship Id="rId187" Type="http://schemas.openxmlformats.org/officeDocument/2006/relationships/image" Target="../media/image327.svg"/><Relationship Id="rId1" Type="http://schemas.openxmlformats.org/officeDocument/2006/relationships/slideLayout" Target="../slideLayouts/slideLayout2.xml"/><Relationship Id="rId6" Type="http://schemas.openxmlformats.org/officeDocument/2006/relationships/image" Target="../media/image146.png"/><Relationship Id="rId23" Type="http://schemas.openxmlformats.org/officeDocument/2006/relationships/image" Target="../media/image163.svg"/><Relationship Id="rId28" Type="http://schemas.openxmlformats.org/officeDocument/2006/relationships/image" Target="../media/image168.png"/><Relationship Id="rId49" Type="http://schemas.openxmlformats.org/officeDocument/2006/relationships/image" Target="../media/image189.svg"/><Relationship Id="rId114" Type="http://schemas.openxmlformats.org/officeDocument/2006/relationships/image" Target="../media/image254.png"/><Relationship Id="rId119" Type="http://schemas.openxmlformats.org/officeDocument/2006/relationships/image" Target="../media/image259.svg"/><Relationship Id="rId44" Type="http://schemas.openxmlformats.org/officeDocument/2006/relationships/image" Target="../media/image184.png"/><Relationship Id="rId60" Type="http://schemas.openxmlformats.org/officeDocument/2006/relationships/image" Target="../media/image200.png"/><Relationship Id="rId65" Type="http://schemas.openxmlformats.org/officeDocument/2006/relationships/image" Target="../media/image205.svg"/><Relationship Id="rId81" Type="http://schemas.openxmlformats.org/officeDocument/2006/relationships/image" Target="../media/image221.svg"/><Relationship Id="rId86" Type="http://schemas.openxmlformats.org/officeDocument/2006/relationships/image" Target="../media/image226.png"/><Relationship Id="rId130" Type="http://schemas.openxmlformats.org/officeDocument/2006/relationships/image" Target="../media/image270.png"/><Relationship Id="rId135" Type="http://schemas.openxmlformats.org/officeDocument/2006/relationships/image" Target="../media/image275.svg"/><Relationship Id="rId151" Type="http://schemas.openxmlformats.org/officeDocument/2006/relationships/image" Target="../media/image291.svg"/><Relationship Id="rId156" Type="http://schemas.openxmlformats.org/officeDocument/2006/relationships/image" Target="../media/image296.png"/><Relationship Id="rId177" Type="http://schemas.openxmlformats.org/officeDocument/2006/relationships/image" Target="../media/image317.svg"/><Relationship Id="rId172" Type="http://schemas.openxmlformats.org/officeDocument/2006/relationships/image" Target="../media/image312.png"/><Relationship Id="rId193" Type="http://schemas.openxmlformats.org/officeDocument/2006/relationships/image" Target="../media/image333.svg"/><Relationship Id="rId13" Type="http://schemas.openxmlformats.org/officeDocument/2006/relationships/image" Target="../media/image153.svg"/><Relationship Id="rId18" Type="http://schemas.openxmlformats.org/officeDocument/2006/relationships/image" Target="../media/image158.png"/><Relationship Id="rId39" Type="http://schemas.openxmlformats.org/officeDocument/2006/relationships/image" Target="../media/image179.svg"/><Relationship Id="rId109" Type="http://schemas.openxmlformats.org/officeDocument/2006/relationships/image" Target="../media/image249.svg"/><Relationship Id="rId34" Type="http://schemas.openxmlformats.org/officeDocument/2006/relationships/image" Target="../media/image174.png"/><Relationship Id="rId50" Type="http://schemas.openxmlformats.org/officeDocument/2006/relationships/image" Target="../media/image190.png"/><Relationship Id="rId55" Type="http://schemas.openxmlformats.org/officeDocument/2006/relationships/image" Target="../media/image195.svg"/><Relationship Id="rId76" Type="http://schemas.openxmlformats.org/officeDocument/2006/relationships/image" Target="../media/image216.png"/><Relationship Id="rId97" Type="http://schemas.openxmlformats.org/officeDocument/2006/relationships/image" Target="../media/image237.svg"/><Relationship Id="rId104" Type="http://schemas.openxmlformats.org/officeDocument/2006/relationships/image" Target="../media/image244.png"/><Relationship Id="rId120" Type="http://schemas.openxmlformats.org/officeDocument/2006/relationships/image" Target="../media/image260.png"/><Relationship Id="rId125" Type="http://schemas.openxmlformats.org/officeDocument/2006/relationships/image" Target="../media/image265.svg"/><Relationship Id="rId141" Type="http://schemas.openxmlformats.org/officeDocument/2006/relationships/image" Target="../media/image281.svg"/><Relationship Id="rId146" Type="http://schemas.openxmlformats.org/officeDocument/2006/relationships/image" Target="../media/image286.png"/><Relationship Id="rId167" Type="http://schemas.openxmlformats.org/officeDocument/2006/relationships/image" Target="../media/image307.svg"/><Relationship Id="rId188" Type="http://schemas.openxmlformats.org/officeDocument/2006/relationships/image" Target="../media/image328.png"/><Relationship Id="rId7" Type="http://schemas.openxmlformats.org/officeDocument/2006/relationships/image" Target="../media/image147.svg"/><Relationship Id="rId71" Type="http://schemas.openxmlformats.org/officeDocument/2006/relationships/image" Target="../media/image211.svg"/><Relationship Id="rId92" Type="http://schemas.openxmlformats.org/officeDocument/2006/relationships/image" Target="../media/image232.png"/><Relationship Id="rId162" Type="http://schemas.openxmlformats.org/officeDocument/2006/relationships/image" Target="../media/image302.png"/><Relationship Id="rId183" Type="http://schemas.openxmlformats.org/officeDocument/2006/relationships/image" Target="../media/image323.svg"/><Relationship Id="rId2" Type="http://schemas.openxmlformats.org/officeDocument/2006/relationships/image" Target="../media/image142.png"/><Relationship Id="rId29" Type="http://schemas.openxmlformats.org/officeDocument/2006/relationships/image" Target="../media/image169.svg"/><Relationship Id="rId24" Type="http://schemas.openxmlformats.org/officeDocument/2006/relationships/image" Target="../media/image164.png"/><Relationship Id="rId40" Type="http://schemas.openxmlformats.org/officeDocument/2006/relationships/image" Target="../media/image180.png"/><Relationship Id="rId45" Type="http://schemas.openxmlformats.org/officeDocument/2006/relationships/image" Target="../media/image185.svg"/><Relationship Id="rId66" Type="http://schemas.openxmlformats.org/officeDocument/2006/relationships/image" Target="../media/image206.png"/><Relationship Id="rId87" Type="http://schemas.openxmlformats.org/officeDocument/2006/relationships/image" Target="../media/image227.svg"/><Relationship Id="rId110" Type="http://schemas.openxmlformats.org/officeDocument/2006/relationships/image" Target="../media/image250.png"/><Relationship Id="rId115" Type="http://schemas.openxmlformats.org/officeDocument/2006/relationships/image" Target="../media/image255.svg"/><Relationship Id="rId131" Type="http://schemas.openxmlformats.org/officeDocument/2006/relationships/image" Target="../media/image271.svg"/><Relationship Id="rId136" Type="http://schemas.openxmlformats.org/officeDocument/2006/relationships/image" Target="../media/image276.png"/><Relationship Id="rId157" Type="http://schemas.openxmlformats.org/officeDocument/2006/relationships/image" Target="../media/image297.svg"/><Relationship Id="rId178" Type="http://schemas.openxmlformats.org/officeDocument/2006/relationships/image" Target="../media/image318.png"/><Relationship Id="rId61" Type="http://schemas.openxmlformats.org/officeDocument/2006/relationships/image" Target="../media/image201.svg"/><Relationship Id="rId82" Type="http://schemas.openxmlformats.org/officeDocument/2006/relationships/image" Target="../media/image222.png"/><Relationship Id="rId152" Type="http://schemas.openxmlformats.org/officeDocument/2006/relationships/image" Target="../media/image292.png"/><Relationship Id="rId173" Type="http://schemas.openxmlformats.org/officeDocument/2006/relationships/image" Target="../media/image313.svg"/><Relationship Id="rId194" Type="http://schemas.openxmlformats.org/officeDocument/2006/relationships/image" Target="../media/image334.png"/><Relationship Id="rId19" Type="http://schemas.openxmlformats.org/officeDocument/2006/relationships/image" Target="../media/image159.svg"/><Relationship Id="rId14" Type="http://schemas.openxmlformats.org/officeDocument/2006/relationships/image" Target="../media/image154.png"/><Relationship Id="rId30" Type="http://schemas.openxmlformats.org/officeDocument/2006/relationships/image" Target="../media/image170.png"/><Relationship Id="rId35" Type="http://schemas.openxmlformats.org/officeDocument/2006/relationships/image" Target="../media/image175.svg"/><Relationship Id="rId56" Type="http://schemas.openxmlformats.org/officeDocument/2006/relationships/image" Target="../media/image196.png"/><Relationship Id="rId77" Type="http://schemas.openxmlformats.org/officeDocument/2006/relationships/image" Target="../media/image217.svg"/><Relationship Id="rId100" Type="http://schemas.openxmlformats.org/officeDocument/2006/relationships/image" Target="../media/image240.png"/><Relationship Id="rId105" Type="http://schemas.openxmlformats.org/officeDocument/2006/relationships/image" Target="../media/image245.svg"/><Relationship Id="rId126" Type="http://schemas.openxmlformats.org/officeDocument/2006/relationships/image" Target="../media/image266.png"/><Relationship Id="rId147" Type="http://schemas.openxmlformats.org/officeDocument/2006/relationships/image" Target="../media/image287.svg"/><Relationship Id="rId168" Type="http://schemas.openxmlformats.org/officeDocument/2006/relationships/image" Target="../media/image308.png"/><Relationship Id="rId8" Type="http://schemas.openxmlformats.org/officeDocument/2006/relationships/image" Target="../media/image148.png"/><Relationship Id="rId51" Type="http://schemas.openxmlformats.org/officeDocument/2006/relationships/image" Target="../media/image191.svg"/><Relationship Id="rId72" Type="http://schemas.openxmlformats.org/officeDocument/2006/relationships/image" Target="../media/image212.png"/><Relationship Id="rId93" Type="http://schemas.openxmlformats.org/officeDocument/2006/relationships/image" Target="../media/image233.svg"/><Relationship Id="rId98" Type="http://schemas.openxmlformats.org/officeDocument/2006/relationships/image" Target="../media/image238.png"/><Relationship Id="rId121" Type="http://schemas.openxmlformats.org/officeDocument/2006/relationships/image" Target="../media/image261.svg"/><Relationship Id="rId142" Type="http://schemas.openxmlformats.org/officeDocument/2006/relationships/image" Target="../media/image282.png"/><Relationship Id="rId163" Type="http://schemas.openxmlformats.org/officeDocument/2006/relationships/image" Target="../media/image303.svg"/><Relationship Id="rId184" Type="http://schemas.openxmlformats.org/officeDocument/2006/relationships/image" Target="../media/image324.png"/><Relationship Id="rId189" Type="http://schemas.openxmlformats.org/officeDocument/2006/relationships/image" Target="../media/image329.svg"/><Relationship Id="rId3" Type="http://schemas.openxmlformats.org/officeDocument/2006/relationships/image" Target="../media/image143.svg"/><Relationship Id="rId25" Type="http://schemas.openxmlformats.org/officeDocument/2006/relationships/image" Target="../media/image165.svg"/><Relationship Id="rId46" Type="http://schemas.openxmlformats.org/officeDocument/2006/relationships/image" Target="../media/image186.png"/><Relationship Id="rId67" Type="http://schemas.openxmlformats.org/officeDocument/2006/relationships/image" Target="../media/image207.svg"/><Relationship Id="rId116" Type="http://schemas.openxmlformats.org/officeDocument/2006/relationships/image" Target="../media/image256.png"/><Relationship Id="rId137" Type="http://schemas.openxmlformats.org/officeDocument/2006/relationships/image" Target="../media/image277.svg"/><Relationship Id="rId158" Type="http://schemas.openxmlformats.org/officeDocument/2006/relationships/image" Target="../media/image298.png"/><Relationship Id="rId20" Type="http://schemas.openxmlformats.org/officeDocument/2006/relationships/image" Target="../media/image160.png"/><Relationship Id="rId41" Type="http://schemas.openxmlformats.org/officeDocument/2006/relationships/image" Target="../media/image181.svg"/><Relationship Id="rId62" Type="http://schemas.openxmlformats.org/officeDocument/2006/relationships/image" Target="../media/image202.png"/><Relationship Id="rId83" Type="http://schemas.openxmlformats.org/officeDocument/2006/relationships/image" Target="../media/image223.svg"/><Relationship Id="rId88" Type="http://schemas.openxmlformats.org/officeDocument/2006/relationships/image" Target="../media/image228.png"/><Relationship Id="rId111" Type="http://schemas.openxmlformats.org/officeDocument/2006/relationships/image" Target="../media/image251.svg"/><Relationship Id="rId132" Type="http://schemas.openxmlformats.org/officeDocument/2006/relationships/image" Target="../media/image272.png"/><Relationship Id="rId153" Type="http://schemas.openxmlformats.org/officeDocument/2006/relationships/image" Target="../media/image293.svg"/><Relationship Id="rId174" Type="http://schemas.openxmlformats.org/officeDocument/2006/relationships/image" Target="../media/image314.png"/><Relationship Id="rId179" Type="http://schemas.openxmlformats.org/officeDocument/2006/relationships/image" Target="../media/image319.svg"/><Relationship Id="rId195" Type="http://schemas.openxmlformats.org/officeDocument/2006/relationships/image" Target="../media/image335.svg"/><Relationship Id="rId190" Type="http://schemas.openxmlformats.org/officeDocument/2006/relationships/image" Target="../media/image330.png"/><Relationship Id="rId15" Type="http://schemas.openxmlformats.org/officeDocument/2006/relationships/image" Target="../media/image155.svg"/><Relationship Id="rId36" Type="http://schemas.openxmlformats.org/officeDocument/2006/relationships/image" Target="../media/image176.png"/><Relationship Id="rId57" Type="http://schemas.openxmlformats.org/officeDocument/2006/relationships/image" Target="../media/image197.svg"/><Relationship Id="rId106" Type="http://schemas.openxmlformats.org/officeDocument/2006/relationships/image" Target="../media/image246.png"/><Relationship Id="rId127" Type="http://schemas.openxmlformats.org/officeDocument/2006/relationships/image" Target="../media/image267.svg"/><Relationship Id="rId10" Type="http://schemas.openxmlformats.org/officeDocument/2006/relationships/image" Target="../media/image150.png"/><Relationship Id="rId31" Type="http://schemas.openxmlformats.org/officeDocument/2006/relationships/image" Target="../media/image171.svg"/><Relationship Id="rId52" Type="http://schemas.openxmlformats.org/officeDocument/2006/relationships/image" Target="../media/image192.png"/><Relationship Id="rId73" Type="http://schemas.openxmlformats.org/officeDocument/2006/relationships/image" Target="../media/image213.svg"/><Relationship Id="rId78" Type="http://schemas.openxmlformats.org/officeDocument/2006/relationships/image" Target="../media/image218.png"/><Relationship Id="rId94" Type="http://schemas.openxmlformats.org/officeDocument/2006/relationships/image" Target="../media/image234.png"/><Relationship Id="rId99" Type="http://schemas.openxmlformats.org/officeDocument/2006/relationships/image" Target="../media/image239.svg"/><Relationship Id="rId101" Type="http://schemas.openxmlformats.org/officeDocument/2006/relationships/image" Target="../media/image241.svg"/><Relationship Id="rId122" Type="http://schemas.openxmlformats.org/officeDocument/2006/relationships/image" Target="../media/image262.png"/><Relationship Id="rId143" Type="http://schemas.openxmlformats.org/officeDocument/2006/relationships/image" Target="../media/image283.svg"/><Relationship Id="rId148" Type="http://schemas.openxmlformats.org/officeDocument/2006/relationships/image" Target="../media/image288.png"/><Relationship Id="rId164" Type="http://schemas.openxmlformats.org/officeDocument/2006/relationships/image" Target="../media/image304.png"/><Relationship Id="rId169" Type="http://schemas.openxmlformats.org/officeDocument/2006/relationships/image" Target="../media/image309.svg"/><Relationship Id="rId185" Type="http://schemas.openxmlformats.org/officeDocument/2006/relationships/image" Target="../media/image325.svg"/><Relationship Id="rId4" Type="http://schemas.openxmlformats.org/officeDocument/2006/relationships/image" Target="../media/image144.png"/><Relationship Id="rId9" Type="http://schemas.openxmlformats.org/officeDocument/2006/relationships/image" Target="../media/image149.svg"/><Relationship Id="rId180" Type="http://schemas.openxmlformats.org/officeDocument/2006/relationships/image" Target="../media/image320.png"/><Relationship Id="rId26" Type="http://schemas.openxmlformats.org/officeDocument/2006/relationships/image" Target="../media/image166.png"/></Relationships>
</file>

<file path=ppt/slides/_rels/slide65.xml.rels><?xml version="1.0" encoding="UTF-8" standalone="yes"?>
<Relationships xmlns="http://schemas.openxmlformats.org/package/2006/relationships"><Relationship Id="rId8" Type="http://schemas.openxmlformats.org/officeDocument/2006/relationships/image" Target="../media/image344.svg"/><Relationship Id="rId13" Type="http://schemas.openxmlformats.org/officeDocument/2006/relationships/image" Target="../media/image349.png"/><Relationship Id="rId18" Type="http://schemas.openxmlformats.org/officeDocument/2006/relationships/image" Target="../media/image354.svg"/><Relationship Id="rId3" Type="http://schemas.openxmlformats.org/officeDocument/2006/relationships/image" Target="../media/image339.png"/><Relationship Id="rId21" Type="http://schemas.openxmlformats.org/officeDocument/2006/relationships/image" Target="../media/image357.png"/><Relationship Id="rId7" Type="http://schemas.openxmlformats.org/officeDocument/2006/relationships/image" Target="../media/image343.png"/><Relationship Id="rId12" Type="http://schemas.openxmlformats.org/officeDocument/2006/relationships/image" Target="../media/image348.svg"/><Relationship Id="rId17" Type="http://schemas.openxmlformats.org/officeDocument/2006/relationships/image" Target="../media/image353.png"/><Relationship Id="rId2" Type="http://schemas.openxmlformats.org/officeDocument/2006/relationships/image" Target="../media/image338.png"/><Relationship Id="rId16" Type="http://schemas.openxmlformats.org/officeDocument/2006/relationships/image" Target="../media/image352.svg"/><Relationship Id="rId20" Type="http://schemas.openxmlformats.org/officeDocument/2006/relationships/image" Target="../media/image356.svg"/><Relationship Id="rId1" Type="http://schemas.openxmlformats.org/officeDocument/2006/relationships/slideLayout" Target="../slideLayouts/slideLayout57.xml"/><Relationship Id="rId6" Type="http://schemas.openxmlformats.org/officeDocument/2006/relationships/image" Target="../media/image342.svg"/><Relationship Id="rId11" Type="http://schemas.openxmlformats.org/officeDocument/2006/relationships/image" Target="../media/image347.png"/><Relationship Id="rId24" Type="http://schemas.openxmlformats.org/officeDocument/2006/relationships/image" Target="../media/image360.svg"/><Relationship Id="rId5" Type="http://schemas.openxmlformats.org/officeDocument/2006/relationships/image" Target="../media/image341.png"/><Relationship Id="rId15" Type="http://schemas.openxmlformats.org/officeDocument/2006/relationships/image" Target="../media/image351.png"/><Relationship Id="rId23" Type="http://schemas.openxmlformats.org/officeDocument/2006/relationships/image" Target="../media/image359.png"/><Relationship Id="rId10" Type="http://schemas.openxmlformats.org/officeDocument/2006/relationships/image" Target="../media/image346.svg"/><Relationship Id="rId19" Type="http://schemas.openxmlformats.org/officeDocument/2006/relationships/image" Target="../media/image355.png"/><Relationship Id="rId4" Type="http://schemas.openxmlformats.org/officeDocument/2006/relationships/image" Target="../media/image340.svg"/><Relationship Id="rId9" Type="http://schemas.openxmlformats.org/officeDocument/2006/relationships/image" Target="../media/image345.png"/><Relationship Id="rId14" Type="http://schemas.openxmlformats.org/officeDocument/2006/relationships/image" Target="../media/image350.svg"/><Relationship Id="rId22" Type="http://schemas.openxmlformats.org/officeDocument/2006/relationships/image" Target="../media/image358.svg"/></Relationships>
</file>

<file path=ppt/slides/_rels/slide66.xml.rels><?xml version="1.0" encoding="UTF-8" standalone="yes"?>
<Relationships xmlns="http://schemas.openxmlformats.org/package/2006/relationships"><Relationship Id="rId8" Type="http://schemas.openxmlformats.org/officeDocument/2006/relationships/image" Target="../media/image367.png"/><Relationship Id="rId13" Type="http://schemas.openxmlformats.org/officeDocument/2006/relationships/image" Target="../media/image372.png"/><Relationship Id="rId18" Type="http://schemas.openxmlformats.org/officeDocument/2006/relationships/image" Target="../media/image377.svg"/><Relationship Id="rId3" Type="http://schemas.openxmlformats.org/officeDocument/2006/relationships/image" Target="../media/image362.svg"/><Relationship Id="rId21" Type="http://schemas.openxmlformats.org/officeDocument/2006/relationships/image" Target="../media/image380.png"/><Relationship Id="rId7" Type="http://schemas.openxmlformats.org/officeDocument/2006/relationships/image" Target="../media/image366.svg"/><Relationship Id="rId12" Type="http://schemas.openxmlformats.org/officeDocument/2006/relationships/image" Target="../media/image371.png"/><Relationship Id="rId17" Type="http://schemas.openxmlformats.org/officeDocument/2006/relationships/image" Target="../media/image376.png"/><Relationship Id="rId2" Type="http://schemas.openxmlformats.org/officeDocument/2006/relationships/image" Target="../media/image361.png"/><Relationship Id="rId16" Type="http://schemas.openxmlformats.org/officeDocument/2006/relationships/image" Target="../media/image375.svg"/><Relationship Id="rId20" Type="http://schemas.openxmlformats.org/officeDocument/2006/relationships/image" Target="../media/image379.svg"/><Relationship Id="rId1" Type="http://schemas.openxmlformats.org/officeDocument/2006/relationships/slideLayout" Target="../slideLayouts/slideLayout57.xml"/><Relationship Id="rId6" Type="http://schemas.openxmlformats.org/officeDocument/2006/relationships/image" Target="../media/image365.png"/><Relationship Id="rId11" Type="http://schemas.openxmlformats.org/officeDocument/2006/relationships/image" Target="../media/image370.svg"/><Relationship Id="rId24" Type="http://schemas.openxmlformats.org/officeDocument/2006/relationships/image" Target="../media/image383.svg"/><Relationship Id="rId5" Type="http://schemas.openxmlformats.org/officeDocument/2006/relationships/image" Target="../media/image364.svg"/><Relationship Id="rId15" Type="http://schemas.openxmlformats.org/officeDocument/2006/relationships/image" Target="../media/image374.png"/><Relationship Id="rId23" Type="http://schemas.openxmlformats.org/officeDocument/2006/relationships/image" Target="../media/image382.png"/><Relationship Id="rId10" Type="http://schemas.openxmlformats.org/officeDocument/2006/relationships/image" Target="../media/image369.png"/><Relationship Id="rId19" Type="http://schemas.openxmlformats.org/officeDocument/2006/relationships/image" Target="../media/image378.png"/><Relationship Id="rId4" Type="http://schemas.openxmlformats.org/officeDocument/2006/relationships/image" Target="../media/image363.png"/><Relationship Id="rId9" Type="http://schemas.openxmlformats.org/officeDocument/2006/relationships/image" Target="../media/image368.svg"/><Relationship Id="rId14" Type="http://schemas.openxmlformats.org/officeDocument/2006/relationships/image" Target="../media/image373.svg"/><Relationship Id="rId22" Type="http://schemas.openxmlformats.org/officeDocument/2006/relationships/image" Target="../media/image381.svg"/></Relationships>
</file>

<file path=ppt/slides/_rels/slide67.xml.rels><?xml version="1.0" encoding="UTF-8" standalone="yes"?>
<Relationships xmlns="http://schemas.openxmlformats.org/package/2006/relationships"><Relationship Id="rId8" Type="http://schemas.openxmlformats.org/officeDocument/2006/relationships/image" Target="../media/image389.svg"/><Relationship Id="rId13" Type="http://schemas.openxmlformats.org/officeDocument/2006/relationships/image" Target="../media/image394.png"/><Relationship Id="rId18" Type="http://schemas.openxmlformats.org/officeDocument/2006/relationships/image" Target="../media/image37.svg"/><Relationship Id="rId3" Type="http://schemas.openxmlformats.org/officeDocument/2006/relationships/image" Target="../media/image384.png"/><Relationship Id="rId21" Type="http://schemas.openxmlformats.org/officeDocument/2006/relationships/image" Target="../media/image400.png"/><Relationship Id="rId7" Type="http://schemas.openxmlformats.org/officeDocument/2006/relationships/image" Target="../media/image388.png"/><Relationship Id="rId12" Type="http://schemas.openxmlformats.org/officeDocument/2006/relationships/image" Target="../media/image393.svg"/><Relationship Id="rId17" Type="http://schemas.openxmlformats.org/officeDocument/2006/relationships/image" Target="../media/image36.png"/><Relationship Id="rId2" Type="http://schemas.openxmlformats.org/officeDocument/2006/relationships/image" Target="../media/image338.png"/><Relationship Id="rId16" Type="http://schemas.openxmlformats.org/officeDocument/2006/relationships/image" Target="../media/image397.svg"/><Relationship Id="rId20" Type="http://schemas.openxmlformats.org/officeDocument/2006/relationships/image" Target="../media/image399.svg"/><Relationship Id="rId1" Type="http://schemas.openxmlformats.org/officeDocument/2006/relationships/slideLayout" Target="../slideLayouts/slideLayout57.xml"/><Relationship Id="rId6" Type="http://schemas.openxmlformats.org/officeDocument/2006/relationships/image" Target="../media/image387.svg"/><Relationship Id="rId11" Type="http://schemas.openxmlformats.org/officeDocument/2006/relationships/image" Target="../media/image392.png"/><Relationship Id="rId24" Type="http://schemas.openxmlformats.org/officeDocument/2006/relationships/image" Target="../media/image403.svg"/><Relationship Id="rId5" Type="http://schemas.openxmlformats.org/officeDocument/2006/relationships/image" Target="../media/image386.png"/><Relationship Id="rId15" Type="http://schemas.openxmlformats.org/officeDocument/2006/relationships/image" Target="../media/image396.png"/><Relationship Id="rId23" Type="http://schemas.openxmlformats.org/officeDocument/2006/relationships/image" Target="../media/image402.png"/><Relationship Id="rId10" Type="http://schemas.openxmlformats.org/officeDocument/2006/relationships/image" Target="../media/image391.svg"/><Relationship Id="rId19" Type="http://schemas.openxmlformats.org/officeDocument/2006/relationships/image" Target="../media/image398.png"/><Relationship Id="rId4" Type="http://schemas.openxmlformats.org/officeDocument/2006/relationships/image" Target="../media/image385.svg"/><Relationship Id="rId9" Type="http://schemas.openxmlformats.org/officeDocument/2006/relationships/image" Target="../media/image390.png"/><Relationship Id="rId14" Type="http://schemas.openxmlformats.org/officeDocument/2006/relationships/image" Target="../media/image395.svg"/><Relationship Id="rId22" Type="http://schemas.openxmlformats.org/officeDocument/2006/relationships/image" Target="../media/image401.svg"/></Relationships>
</file>

<file path=ppt/slides/_rels/slide68.xml.rels><?xml version="1.0" encoding="UTF-8" standalone="yes"?>
<Relationships xmlns="http://schemas.openxmlformats.org/package/2006/relationships"><Relationship Id="rId8" Type="http://schemas.openxmlformats.org/officeDocument/2006/relationships/image" Target="../media/image409.svg"/><Relationship Id="rId13" Type="http://schemas.openxmlformats.org/officeDocument/2006/relationships/image" Target="../media/image414.png"/><Relationship Id="rId18" Type="http://schemas.openxmlformats.org/officeDocument/2006/relationships/image" Target="../media/image419.svg"/><Relationship Id="rId3" Type="http://schemas.openxmlformats.org/officeDocument/2006/relationships/image" Target="../media/image404.png"/><Relationship Id="rId21" Type="http://schemas.openxmlformats.org/officeDocument/2006/relationships/image" Target="../media/image422.png"/><Relationship Id="rId7" Type="http://schemas.openxmlformats.org/officeDocument/2006/relationships/image" Target="../media/image408.png"/><Relationship Id="rId12" Type="http://schemas.openxmlformats.org/officeDocument/2006/relationships/image" Target="../media/image413.svg"/><Relationship Id="rId17" Type="http://schemas.openxmlformats.org/officeDocument/2006/relationships/image" Target="../media/image418.png"/><Relationship Id="rId2" Type="http://schemas.openxmlformats.org/officeDocument/2006/relationships/image" Target="../media/image371.png"/><Relationship Id="rId16" Type="http://schemas.openxmlformats.org/officeDocument/2006/relationships/image" Target="../media/image417.svg"/><Relationship Id="rId20" Type="http://schemas.openxmlformats.org/officeDocument/2006/relationships/image" Target="../media/image421.svg"/><Relationship Id="rId1" Type="http://schemas.openxmlformats.org/officeDocument/2006/relationships/slideLayout" Target="../slideLayouts/slideLayout57.xml"/><Relationship Id="rId6" Type="http://schemas.openxmlformats.org/officeDocument/2006/relationships/image" Target="../media/image407.svg"/><Relationship Id="rId11" Type="http://schemas.openxmlformats.org/officeDocument/2006/relationships/image" Target="../media/image412.png"/><Relationship Id="rId24" Type="http://schemas.openxmlformats.org/officeDocument/2006/relationships/image" Target="../media/image425.svg"/><Relationship Id="rId5" Type="http://schemas.openxmlformats.org/officeDocument/2006/relationships/image" Target="../media/image406.png"/><Relationship Id="rId15" Type="http://schemas.openxmlformats.org/officeDocument/2006/relationships/image" Target="../media/image416.png"/><Relationship Id="rId23" Type="http://schemas.openxmlformats.org/officeDocument/2006/relationships/image" Target="../media/image424.png"/><Relationship Id="rId10" Type="http://schemas.openxmlformats.org/officeDocument/2006/relationships/image" Target="../media/image411.svg"/><Relationship Id="rId19" Type="http://schemas.openxmlformats.org/officeDocument/2006/relationships/image" Target="../media/image420.png"/><Relationship Id="rId4" Type="http://schemas.openxmlformats.org/officeDocument/2006/relationships/image" Target="../media/image405.svg"/><Relationship Id="rId9" Type="http://schemas.openxmlformats.org/officeDocument/2006/relationships/image" Target="../media/image410.png"/><Relationship Id="rId14" Type="http://schemas.openxmlformats.org/officeDocument/2006/relationships/image" Target="../media/image415.svg"/><Relationship Id="rId22" Type="http://schemas.openxmlformats.org/officeDocument/2006/relationships/image" Target="../media/image423.svg"/></Relationships>
</file>

<file path=ppt/slides/_rels/slide69.xml.rels><?xml version="1.0" encoding="UTF-8" standalone="yes"?>
<Relationships xmlns="http://schemas.openxmlformats.org/package/2006/relationships"><Relationship Id="rId8" Type="http://schemas.openxmlformats.org/officeDocument/2006/relationships/image" Target="../media/image432.png"/><Relationship Id="rId13" Type="http://schemas.openxmlformats.org/officeDocument/2006/relationships/image" Target="../media/image437.svg"/><Relationship Id="rId3" Type="http://schemas.openxmlformats.org/officeDocument/2006/relationships/image" Target="../media/image427.png"/><Relationship Id="rId7" Type="http://schemas.openxmlformats.org/officeDocument/2006/relationships/image" Target="../media/image431.svg"/><Relationship Id="rId12" Type="http://schemas.openxmlformats.org/officeDocument/2006/relationships/image" Target="../media/image436.png"/><Relationship Id="rId2" Type="http://schemas.openxmlformats.org/officeDocument/2006/relationships/image" Target="../media/image426.png"/><Relationship Id="rId1" Type="http://schemas.openxmlformats.org/officeDocument/2006/relationships/slideLayout" Target="../slideLayouts/slideLayout57.xml"/><Relationship Id="rId6" Type="http://schemas.openxmlformats.org/officeDocument/2006/relationships/image" Target="../media/image430.png"/><Relationship Id="rId11" Type="http://schemas.openxmlformats.org/officeDocument/2006/relationships/image" Target="../media/image435.svg"/><Relationship Id="rId5" Type="http://schemas.openxmlformats.org/officeDocument/2006/relationships/image" Target="../media/image429.svg"/><Relationship Id="rId15" Type="http://schemas.openxmlformats.org/officeDocument/2006/relationships/image" Target="../media/image439.svg"/><Relationship Id="rId10" Type="http://schemas.openxmlformats.org/officeDocument/2006/relationships/image" Target="../media/image434.png"/><Relationship Id="rId4" Type="http://schemas.openxmlformats.org/officeDocument/2006/relationships/image" Target="../media/image428.png"/><Relationship Id="rId9" Type="http://schemas.openxmlformats.org/officeDocument/2006/relationships/image" Target="../media/image433.svg"/><Relationship Id="rId14" Type="http://schemas.openxmlformats.org/officeDocument/2006/relationships/image" Target="../media/image438.png"/></Relationships>
</file>

<file path=ppt/slides/_rels/slide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8" Type="http://schemas.openxmlformats.org/officeDocument/2006/relationships/image" Target="../media/image446.png"/><Relationship Id="rId13" Type="http://schemas.openxmlformats.org/officeDocument/2006/relationships/image" Target="../media/image451.svg"/><Relationship Id="rId3" Type="http://schemas.openxmlformats.org/officeDocument/2006/relationships/image" Target="../media/image441.svg"/><Relationship Id="rId7" Type="http://schemas.openxmlformats.org/officeDocument/2006/relationships/image" Target="../media/image445.svg"/><Relationship Id="rId12" Type="http://schemas.openxmlformats.org/officeDocument/2006/relationships/image" Target="../media/image450.png"/><Relationship Id="rId2" Type="http://schemas.openxmlformats.org/officeDocument/2006/relationships/image" Target="../media/image440.png"/><Relationship Id="rId1" Type="http://schemas.openxmlformats.org/officeDocument/2006/relationships/slideLayout" Target="../slideLayouts/slideLayout57.xml"/><Relationship Id="rId6" Type="http://schemas.openxmlformats.org/officeDocument/2006/relationships/image" Target="../media/image444.png"/><Relationship Id="rId11" Type="http://schemas.openxmlformats.org/officeDocument/2006/relationships/image" Target="../media/image449.svg"/><Relationship Id="rId5" Type="http://schemas.openxmlformats.org/officeDocument/2006/relationships/image" Target="../media/image443.svg"/><Relationship Id="rId10" Type="http://schemas.openxmlformats.org/officeDocument/2006/relationships/image" Target="../media/image448.png"/><Relationship Id="rId4" Type="http://schemas.openxmlformats.org/officeDocument/2006/relationships/image" Target="../media/image442.png"/><Relationship Id="rId9" Type="http://schemas.openxmlformats.org/officeDocument/2006/relationships/image" Target="../media/image447.sv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s://help.lscentral.lsretail.com/Content/home.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822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C5013F2-FE9A-47D7-943C-3E57117DA45E}"/>
              </a:ext>
            </a:extLst>
          </p:cNvPr>
          <p:cNvSpPr>
            <a:spLocks noGrp="1"/>
          </p:cNvSpPr>
          <p:nvPr>
            <p:ph type="body" sz="quarter" idx="13"/>
          </p:nvPr>
        </p:nvSpPr>
        <p:spPr/>
        <p:txBody>
          <a:bodyPr/>
          <a:lstStyle/>
          <a:p>
            <a:r>
              <a:rPr lang="is-IS" dirty="0"/>
              <a:t>Implementation guide</a:t>
            </a:r>
            <a:endParaRPr lang="en-US" dirty="0"/>
          </a:p>
        </p:txBody>
      </p:sp>
      <p:pic>
        <p:nvPicPr>
          <p:cNvPr id="2" name="Picture 1">
            <a:extLst>
              <a:ext uri="{FF2B5EF4-FFF2-40B4-BE49-F238E27FC236}">
                <a16:creationId xmlns:a16="http://schemas.microsoft.com/office/drawing/2014/main" id="{63920C60-E04B-4CFE-8688-47A187CC77ED}"/>
              </a:ext>
            </a:extLst>
          </p:cNvPr>
          <p:cNvPicPr>
            <a:picLocks noChangeAspect="1"/>
          </p:cNvPicPr>
          <p:nvPr/>
        </p:nvPicPr>
        <p:blipFill>
          <a:blip r:embed="rId3"/>
          <a:stretch>
            <a:fillRect/>
          </a:stretch>
        </p:blipFill>
        <p:spPr>
          <a:xfrm>
            <a:off x="1612064" y="1447201"/>
            <a:ext cx="9400528" cy="4676703"/>
          </a:xfrm>
          <a:prstGeom prst="rect">
            <a:avLst/>
          </a:prstGeom>
        </p:spPr>
      </p:pic>
    </p:spTree>
    <p:extLst>
      <p:ext uri="{BB962C8B-B14F-4D97-AF65-F5344CB8AC3E}">
        <p14:creationId xmlns:p14="http://schemas.microsoft.com/office/powerpoint/2010/main" val="936460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A7560B-CEDF-46FE-BB62-C4E2139168FC}"/>
              </a:ext>
            </a:extLst>
          </p:cNvPr>
          <p:cNvPicPr/>
          <p:nvPr/>
        </p:nvPicPr>
        <p:blipFill>
          <a:blip r:embed="rId3"/>
          <a:stretch>
            <a:fillRect/>
          </a:stretch>
        </p:blipFill>
        <p:spPr>
          <a:xfrm>
            <a:off x="216824" y="1268413"/>
            <a:ext cx="3543300" cy="3355039"/>
          </a:xfrm>
          <a:prstGeom prst="rect">
            <a:avLst/>
          </a:prstGeom>
          <a:ln>
            <a:solidFill>
              <a:schemeClr val="tx1">
                <a:lumMod val="50000"/>
                <a:lumOff val="50000"/>
              </a:schemeClr>
            </a:solidFill>
          </a:ln>
        </p:spPr>
      </p:pic>
      <p:sp>
        <p:nvSpPr>
          <p:cNvPr id="7" name="Text Placeholder 6">
            <a:extLst>
              <a:ext uri="{FF2B5EF4-FFF2-40B4-BE49-F238E27FC236}">
                <a16:creationId xmlns:a16="http://schemas.microsoft.com/office/drawing/2014/main" id="{63761B28-A55C-4F6A-A71E-53F1210DF4AC}"/>
              </a:ext>
            </a:extLst>
          </p:cNvPr>
          <p:cNvSpPr>
            <a:spLocks noGrp="1"/>
          </p:cNvSpPr>
          <p:nvPr>
            <p:ph type="body" sz="quarter" idx="13"/>
          </p:nvPr>
        </p:nvSpPr>
        <p:spPr/>
        <p:txBody>
          <a:bodyPr/>
          <a:lstStyle/>
          <a:p>
            <a:r>
              <a:rPr lang="is-IS" dirty="0"/>
              <a:t>Assisted Setup </a:t>
            </a:r>
            <a:endParaRPr lang="en-US" dirty="0"/>
          </a:p>
        </p:txBody>
      </p:sp>
      <p:pic>
        <p:nvPicPr>
          <p:cNvPr id="8" name="Picture 7">
            <a:extLst>
              <a:ext uri="{FF2B5EF4-FFF2-40B4-BE49-F238E27FC236}">
                <a16:creationId xmlns:a16="http://schemas.microsoft.com/office/drawing/2014/main" id="{0639FBB5-4150-4EDD-9B55-19E814DD33D1}"/>
              </a:ext>
            </a:extLst>
          </p:cNvPr>
          <p:cNvPicPr/>
          <p:nvPr/>
        </p:nvPicPr>
        <p:blipFill>
          <a:blip r:embed="rId4"/>
          <a:stretch>
            <a:fillRect/>
          </a:stretch>
        </p:blipFill>
        <p:spPr>
          <a:xfrm>
            <a:off x="3038736" y="2759727"/>
            <a:ext cx="3278938" cy="2593340"/>
          </a:xfrm>
          <a:prstGeom prst="rect">
            <a:avLst/>
          </a:prstGeom>
          <a:ln>
            <a:solidFill>
              <a:schemeClr val="tx1">
                <a:lumMod val="50000"/>
                <a:lumOff val="50000"/>
              </a:schemeClr>
            </a:solidFill>
          </a:ln>
        </p:spPr>
      </p:pic>
      <p:pic>
        <p:nvPicPr>
          <p:cNvPr id="9" name="Picture 8">
            <a:extLst>
              <a:ext uri="{FF2B5EF4-FFF2-40B4-BE49-F238E27FC236}">
                <a16:creationId xmlns:a16="http://schemas.microsoft.com/office/drawing/2014/main" id="{66E8BD52-2AA4-4A7C-A0A4-A23C05662FB9}"/>
              </a:ext>
            </a:extLst>
          </p:cNvPr>
          <p:cNvPicPr/>
          <p:nvPr/>
        </p:nvPicPr>
        <p:blipFill>
          <a:blip r:embed="rId5"/>
          <a:stretch>
            <a:fillRect/>
          </a:stretch>
        </p:blipFill>
        <p:spPr>
          <a:xfrm>
            <a:off x="5430406" y="4181464"/>
            <a:ext cx="2541499" cy="2273849"/>
          </a:xfrm>
          <a:prstGeom prst="rect">
            <a:avLst/>
          </a:prstGeom>
          <a:ln>
            <a:solidFill>
              <a:schemeClr val="tx1">
                <a:lumMod val="50000"/>
                <a:lumOff val="50000"/>
              </a:schemeClr>
            </a:solidFill>
          </a:ln>
        </p:spPr>
      </p:pic>
      <p:pic>
        <p:nvPicPr>
          <p:cNvPr id="10" name="Picture 9">
            <a:extLst>
              <a:ext uri="{FF2B5EF4-FFF2-40B4-BE49-F238E27FC236}">
                <a16:creationId xmlns:a16="http://schemas.microsoft.com/office/drawing/2014/main" id="{1610B189-4795-4073-90E9-1048B50DFA9E}"/>
              </a:ext>
            </a:extLst>
          </p:cNvPr>
          <p:cNvPicPr/>
          <p:nvPr/>
        </p:nvPicPr>
        <p:blipFill>
          <a:blip r:embed="rId6"/>
          <a:stretch>
            <a:fillRect/>
          </a:stretch>
        </p:blipFill>
        <p:spPr>
          <a:xfrm>
            <a:off x="7896542" y="2759727"/>
            <a:ext cx="3601085" cy="3290570"/>
          </a:xfrm>
          <a:prstGeom prst="rect">
            <a:avLst/>
          </a:prstGeom>
          <a:ln>
            <a:solidFill>
              <a:schemeClr val="tx1">
                <a:lumMod val="50000"/>
                <a:lumOff val="50000"/>
              </a:schemeClr>
            </a:solidFill>
          </a:ln>
        </p:spPr>
      </p:pic>
      <p:pic>
        <p:nvPicPr>
          <p:cNvPr id="2" name="Picture 1">
            <a:extLst>
              <a:ext uri="{FF2B5EF4-FFF2-40B4-BE49-F238E27FC236}">
                <a16:creationId xmlns:a16="http://schemas.microsoft.com/office/drawing/2014/main" id="{3FF7BFB6-F713-4F9A-A75A-1E1DF8217067}"/>
              </a:ext>
            </a:extLst>
          </p:cNvPr>
          <p:cNvPicPr>
            <a:picLocks noChangeAspect="1"/>
          </p:cNvPicPr>
          <p:nvPr/>
        </p:nvPicPr>
        <p:blipFill>
          <a:blip r:embed="rId7"/>
          <a:stretch>
            <a:fillRect/>
          </a:stretch>
        </p:blipFill>
        <p:spPr>
          <a:xfrm>
            <a:off x="8574249" y="4181464"/>
            <a:ext cx="209561" cy="158758"/>
          </a:xfrm>
          <a:prstGeom prst="rect">
            <a:avLst/>
          </a:prstGeom>
        </p:spPr>
      </p:pic>
      <p:pic>
        <p:nvPicPr>
          <p:cNvPr id="3" name="Picture 2">
            <a:extLst>
              <a:ext uri="{FF2B5EF4-FFF2-40B4-BE49-F238E27FC236}">
                <a16:creationId xmlns:a16="http://schemas.microsoft.com/office/drawing/2014/main" id="{08930A3F-C9B4-4545-89CA-48BA26FE9457}"/>
              </a:ext>
            </a:extLst>
          </p:cNvPr>
          <p:cNvPicPr>
            <a:picLocks noChangeAspect="1"/>
          </p:cNvPicPr>
          <p:nvPr/>
        </p:nvPicPr>
        <p:blipFill>
          <a:blip r:embed="rId7"/>
          <a:stretch>
            <a:fillRect/>
          </a:stretch>
        </p:blipFill>
        <p:spPr>
          <a:xfrm>
            <a:off x="9014472" y="4181464"/>
            <a:ext cx="209561" cy="158758"/>
          </a:xfrm>
          <a:prstGeom prst="rect">
            <a:avLst/>
          </a:prstGeom>
        </p:spPr>
      </p:pic>
    </p:spTree>
    <p:extLst>
      <p:ext uri="{BB962C8B-B14F-4D97-AF65-F5344CB8AC3E}">
        <p14:creationId xmlns:p14="http://schemas.microsoft.com/office/powerpoint/2010/main" val="1097934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3322A5-8DDA-451F-809A-20751C6919DC}"/>
              </a:ext>
            </a:extLst>
          </p:cNvPr>
          <p:cNvSpPr>
            <a:spLocks noGrp="1"/>
          </p:cNvSpPr>
          <p:nvPr>
            <p:ph type="body" sz="quarter" idx="11"/>
          </p:nvPr>
        </p:nvSpPr>
        <p:spPr/>
        <p:txBody>
          <a:bodyPr/>
          <a:lstStyle/>
          <a:p>
            <a:pPr>
              <a:lnSpc>
                <a:spcPct val="100000"/>
              </a:lnSpc>
            </a:pPr>
            <a:r>
              <a:rPr lang="is-IS" dirty="0"/>
              <a:t>Evaluation – sample data</a:t>
            </a:r>
          </a:p>
          <a:p>
            <a:pPr>
              <a:lnSpc>
                <a:spcPct val="100000"/>
              </a:lnSpc>
            </a:pPr>
            <a:r>
              <a:rPr lang="is-IS" dirty="0"/>
              <a:t>Production – setup data</a:t>
            </a:r>
          </a:p>
          <a:p>
            <a:pPr>
              <a:lnSpc>
                <a:spcPct val="100000"/>
              </a:lnSpc>
            </a:pPr>
            <a:r>
              <a:rPr lang="is-IS" dirty="0"/>
              <a:t>POS profiles and setup</a:t>
            </a:r>
            <a:endParaRPr lang="en-US" dirty="0"/>
          </a:p>
        </p:txBody>
      </p:sp>
      <p:sp>
        <p:nvSpPr>
          <p:cNvPr id="3" name="Text Placeholder 2">
            <a:extLst>
              <a:ext uri="{FF2B5EF4-FFF2-40B4-BE49-F238E27FC236}">
                <a16:creationId xmlns:a16="http://schemas.microsoft.com/office/drawing/2014/main" id="{4DF1E39D-B6D2-49CB-9B0C-707150BA13CB}"/>
              </a:ext>
            </a:extLst>
          </p:cNvPr>
          <p:cNvSpPr>
            <a:spLocks noGrp="1"/>
          </p:cNvSpPr>
          <p:nvPr>
            <p:ph type="body" sz="quarter" idx="13"/>
          </p:nvPr>
        </p:nvSpPr>
        <p:spPr/>
        <p:txBody>
          <a:bodyPr/>
          <a:lstStyle/>
          <a:p>
            <a:r>
              <a:rPr lang="is-IS" dirty="0"/>
              <a:t>Data packages</a:t>
            </a:r>
            <a:endParaRPr lang="en-US" dirty="0"/>
          </a:p>
        </p:txBody>
      </p:sp>
      <p:pic>
        <p:nvPicPr>
          <p:cNvPr id="6" name="Picture 5">
            <a:extLst>
              <a:ext uri="{FF2B5EF4-FFF2-40B4-BE49-F238E27FC236}">
                <a16:creationId xmlns:a16="http://schemas.microsoft.com/office/drawing/2014/main" id="{22290459-11F9-4D7E-A6B4-B96A75D78FFE}"/>
              </a:ext>
            </a:extLst>
          </p:cNvPr>
          <p:cNvPicPr>
            <a:picLocks noChangeAspect="1"/>
          </p:cNvPicPr>
          <p:nvPr/>
        </p:nvPicPr>
        <p:blipFill>
          <a:blip r:embed="rId3"/>
          <a:stretch>
            <a:fillRect/>
          </a:stretch>
        </p:blipFill>
        <p:spPr>
          <a:xfrm>
            <a:off x="6096000" y="1509426"/>
            <a:ext cx="4986597" cy="3552398"/>
          </a:xfrm>
          <a:prstGeom prst="rect">
            <a:avLst/>
          </a:prstGeom>
        </p:spPr>
      </p:pic>
    </p:spTree>
    <p:extLst>
      <p:ext uri="{BB962C8B-B14F-4D97-AF65-F5344CB8AC3E}">
        <p14:creationId xmlns:p14="http://schemas.microsoft.com/office/powerpoint/2010/main" val="1070252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286532-F920-4A97-B651-841B2F5098F2}"/>
              </a:ext>
            </a:extLst>
          </p:cNvPr>
          <p:cNvSpPr>
            <a:spLocks noGrp="1"/>
          </p:cNvSpPr>
          <p:nvPr>
            <p:ph type="body" sz="quarter" idx="13"/>
          </p:nvPr>
        </p:nvSpPr>
        <p:spPr/>
        <p:txBody>
          <a:bodyPr/>
          <a:lstStyle/>
          <a:p>
            <a:r>
              <a:rPr lang="is-IS" dirty="0"/>
              <a:t>Training material</a:t>
            </a:r>
            <a:endParaRPr lang="en-US" dirty="0"/>
          </a:p>
        </p:txBody>
      </p:sp>
      <p:pic>
        <p:nvPicPr>
          <p:cNvPr id="2" name="Picture 1">
            <a:extLst>
              <a:ext uri="{FF2B5EF4-FFF2-40B4-BE49-F238E27FC236}">
                <a16:creationId xmlns:a16="http://schemas.microsoft.com/office/drawing/2014/main" id="{4EAA0BA8-5F70-4A7C-BDBA-CDDA9D41249F}"/>
              </a:ext>
            </a:extLst>
          </p:cNvPr>
          <p:cNvPicPr>
            <a:picLocks noChangeAspect="1"/>
          </p:cNvPicPr>
          <p:nvPr/>
        </p:nvPicPr>
        <p:blipFill>
          <a:blip r:embed="rId3"/>
          <a:stretch>
            <a:fillRect/>
          </a:stretch>
        </p:blipFill>
        <p:spPr>
          <a:xfrm>
            <a:off x="933099" y="1377635"/>
            <a:ext cx="4538561" cy="2301809"/>
          </a:xfrm>
          <a:prstGeom prst="rect">
            <a:avLst/>
          </a:prstGeom>
        </p:spPr>
      </p:pic>
      <p:pic>
        <p:nvPicPr>
          <p:cNvPr id="4" name="Picture 3">
            <a:extLst>
              <a:ext uri="{FF2B5EF4-FFF2-40B4-BE49-F238E27FC236}">
                <a16:creationId xmlns:a16="http://schemas.microsoft.com/office/drawing/2014/main" id="{4F5775D6-2964-4820-9A95-262C7D43F788}"/>
              </a:ext>
            </a:extLst>
          </p:cNvPr>
          <p:cNvPicPr>
            <a:picLocks noChangeAspect="1"/>
          </p:cNvPicPr>
          <p:nvPr/>
        </p:nvPicPr>
        <p:blipFill>
          <a:blip r:embed="rId4"/>
          <a:stretch>
            <a:fillRect/>
          </a:stretch>
        </p:blipFill>
        <p:spPr>
          <a:xfrm>
            <a:off x="5890613" y="1377634"/>
            <a:ext cx="5093209" cy="2339181"/>
          </a:xfrm>
          <a:prstGeom prst="rect">
            <a:avLst/>
          </a:prstGeom>
        </p:spPr>
      </p:pic>
      <p:pic>
        <p:nvPicPr>
          <p:cNvPr id="7" name="Picture 6">
            <a:extLst>
              <a:ext uri="{FF2B5EF4-FFF2-40B4-BE49-F238E27FC236}">
                <a16:creationId xmlns:a16="http://schemas.microsoft.com/office/drawing/2014/main" id="{0F127C10-3CDD-42F5-920D-E037B2C5298C}"/>
              </a:ext>
            </a:extLst>
          </p:cNvPr>
          <p:cNvPicPr>
            <a:picLocks noChangeAspect="1"/>
          </p:cNvPicPr>
          <p:nvPr/>
        </p:nvPicPr>
        <p:blipFill>
          <a:blip r:embed="rId5"/>
          <a:stretch>
            <a:fillRect/>
          </a:stretch>
        </p:blipFill>
        <p:spPr>
          <a:xfrm>
            <a:off x="909984" y="3954154"/>
            <a:ext cx="4578802" cy="2301809"/>
          </a:xfrm>
          <a:prstGeom prst="rect">
            <a:avLst/>
          </a:prstGeom>
        </p:spPr>
      </p:pic>
      <p:pic>
        <p:nvPicPr>
          <p:cNvPr id="8" name="Picture 7">
            <a:extLst>
              <a:ext uri="{FF2B5EF4-FFF2-40B4-BE49-F238E27FC236}">
                <a16:creationId xmlns:a16="http://schemas.microsoft.com/office/drawing/2014/main" id="{138F523A-A25B-49A0-BC4F-4E663FE72E38}"/>
              </a:ext>
            </a:extLst>
          </p:cNvPr>
          <p:cNvPicPr>
            <a:picLocks noChangeAspect="1"/>
          </p:cNvPicPr>
          <p:nvPr/>
        </p:nvPicPr>
        <p:blipFill>
          <a:blip r:embed="rId6"/>
          <a:stretch>
            <a:fillRect/>
          </a:stretch>
        </p:blipFill>
        <p:spPr>
          <a:xfrm>
            <a:off x="5890613" y="3944963"/>
            <a:ext cx="3976868" cy="2310627"/>
          </a:xfrm>
          <a:prstGeom prst="rect">
            <a:avLst/>
          </a:prstGeom>
        </p:spPr>
      </p:pic>
    </p:spTree>
    <p:extLst>
      <p:ext uri="{BB962C8B-B14F-4D97-AF65-F5344CB8AC3E}">
        <p14:creationId xmlns:p14="http://schemas.microsoft.com/office/powerpoint/2010/main" val="3255620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Chevron 3">
            <a:extLst>
              <a:ext uri="{FF2B5EF4-FFF2-40B4-BE49-F238E27FC236}">
                <a16:creationId xmlns:a16="http://schemas.microsoft.com/office/drawing/2014/main" id="{7C0BF960-6C72-4F07-B25E-A5049CEC33DC}"/>
              </a:ext>
            </a:extLst>
          </p:cNvPr>
          <p:cNvSpPr/>
          <p:nvPr/>
        </p:nvSpPr>
        <p:spPr>
          <a:xfrm>
            <a:off x="2193640" y="823151"/>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6" name="Arrow: Chevron 5">
            <a:extLst>
              <a:ext uri="{FF2B5EF4-FFF2-40B4-BE49-F238E27FC236}">
                <a16:creationId xmlns:a16="http://schemas.microsoft.com/office/drawing/2014/main" id="{DD19BFE4-CF5B-4232-9FD0-CCA3399A7B7E}"/>
              </a:ext>
            </a:extLst>
          </p:cNvPr>
          <p:cNvSpPr/>
          <p:nvPr/>
        </p:nvSpPr>
        <p:spPr>
          <a:xfrm>
            <a:off x="5871056" y="846159"/>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7" name="Arrow: Chevron 6">
            <a:extLst>
              <a:ext uri="{FF2B5EF4-FFF2-40B4-BE49-F238E27FC236}">
                <a16:creationId xmlns:a16="http://schemas.microsoft.com/office/drawing/2014/main" id="{8A750592-FA99-4695-AE08-02D3D641D642}"/>
              </a:ext>
            </a:extLst>
          </p:cNvPr>
          <p:cNvSpPr/>
          <p:nvPr/>
        </p:nvSpPr>
        <p:spPr>
          <a:xfrm>
            <a:off x="7672405" y="846159"/>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8" name="Arrow: Chevron 7">
            <a:extLst>
              <a:ext uri="{FF2B5EF4-FFF2-40B4-BE49-F238E27FC236}">
                <a16:creationId xmlns:a16="http://schemas.microsoft.com/office/drawing/2014/main" id="{D3067B5C-6E37-4A48-AB98-5C6599B47FCD}"/>
              </a:ext>
            </a:extLst>
          </p:cNvPr>
          <p:cNvSpPr/>
          <p:nvPr/>
        </p:nvSpPr>
        <p:spPr>
          <a:xfrm>
            <a:off x="4009011" y="823151"/>
            <a:ext cx="2232248" cy="1080120"/>
          </a:xfrm>
          <a:prstGeom prst="chevron">
            <a:avLst/>
          </a:prstGeom>
          <a:solidFill>
            <a:srgbClr val="138890"/>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9" name="Arrow: Chevron 8">
            <a:extLst>
              <a:ext uri="{FF2B5EF4-FFF2-40B4-BE49-F238E27FC236}">
                <a16:creationId xmlns:a16="http://schemas.microsoft.com/office/drawing/2014/main" id="{B050924F-E8BA-4594-99D1-6AE8E46AB186}"/>
              </a:ext>
            </a:extLst>
          </p:cNvPr>
          <p:cNvSpPr/>
          <p:nvPr/>
        </p:nvSpPr>
        <p:spPr>
          <a:xfrm>
            <a:off x="400699"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0" name="Arrow: Chevron 9">
            <a:extLst>
              <a:ext uri="{FF2B5EF4-FFF2-40B4-BE49-F238E27FC236}">
                <a16:creationId xmlns:a16="http://schemas.microsoft.com/office/drawing/2014/main" id="{E567FCD3-2EAF-40D1-B542-15D05B44D140}"/>
              </a:ext>
            </a:extLst>
          </p:cNvPr>
          <p:cNvSpPr/>
          <p:nvPr/>
        </p:nvSpPr>
        <p:spPr>
          <a:xfrm>
            <a:off x="9473659" y="846159"/>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3" name="Rectangle 12">
            <a:extLst>
              <a:ext uri="{FF2B5EF4-FFF2-40B4-BE49-F238E27FC236}">
                <a16:creationId xmlns:a16="http://schemas.microsoft.com/office/drawing/2014/main" id="{64E37F53-A8F4-4995-A620-0F19AD2EC3A7}"/>
              </a:ext>
            </a:extLst>
          </p:cNvPr>
          <p:cNvSpPr/>
          <p:nvPr/>
        </p:nvSpPr>
        <p:spPr>
          <a:xfrm>
            <a:off x="367551" y="3209114"/>
            <a:ext cx="10294170" cy="1754326"/>
          </a:xfrm>
          <a:prstGeom prst="rect">
            <a:avLst/>
          </a:prstGeom>
        </p:spPr>
        <p:txBody>
          <a:bodyPr wrap="square">
            <a:spAutoFit/>
          </a:bodyPr>
          <a:lstStyle/>
          <a:p>
            <a:r>
              <a:rPr lang="en-US" dirty="0">
                <a:solidFill>
                  <a:schemeClr val="bg1"/>
                </a:solidFill>
              </a:rPr>
              <a:t>This guide is to provide an outline used to implement LS Central. </a:t>
            </a:r>
            <a:br>
              <a:rPr lang="en-US" dirty="0">
                <a:solidFill>
                  <a:schemeClr val="bg1"/>
                </a:solidFill>
              </a:rPr>
            </a:br>
            <a:r>
              <a:rPr lang="en-US" dirty="0">
                <a:solidFill>
                  <a:schemeClr val="bg1"/>
                </a:solidFill>
              </a:rPr>
              <a:t>This includes recommended timelines, package table data and import methods as well as important criteria when implementing areas of LS Central.</a:t>
            </a:r>
          </a:p>
          <a:p>
            <a:endParaRPr lang="en-US" dirty="0">
              <a:solidFill>
                <a:schemeClr val="bg1"/>
              </a:solidFill>
            </a:endParaRPr>
          </a:p>
          <a:p>
            <a:r>
              <a:rPr lang="en-US" b="1" dirty="0">
                <a:solidFill>
                  <a:schemeClr val="bg1"/>
                </a:solidFill>
              </a:rPr>
              <a:t>This information is provided for informational purposes in relation to the implementation considerations for LS Central</a:t>
            </a:r>
          </a:p>
        </p:txBody>
      </p:sp>
      <p:sp>
        <p:nvSpPr>
          <p:cNvPr id="2" name="Rectangle 1">
            <a:extLst>
              <a:ext uri="{FF2B5EF4-FFF2-40B4-BE49-F238E27FC236}">
                <a16:creationId xmlns:a16="http://schemas.microsoft.com/office/drawing/2014/main" id="{138DB655-681F-CF48-9338-AAC047ED7037}"/>
              </a:ext>
            </a:extLst>
          </p:cNvPr>
          <p:cNvSpPr/>
          <p:nvPr/>
        </p:nvSpPr>
        <p:spPr>
          <a:xfrm>
            <a:off x="400699" y="2252942"/>
            <a:ext cx="1561646" cy="658385"/>
          </a:xfrm>
          <a:prstGeom prst="rect">
            <a:avLst/>
          </a:prstGeom>
        </p:spPr>
        <p:txBody>
          <a:bodyPr wrap="none">
            <a:spAutoFit/>
          </a:bodyPr>
          <a:lstStyle/>
          <a:p>
            <a:pPr>
              <a:lnSpc>
                <a:spcPct val="150000"/>
              </a:lnSpc>
            </a:pPr>
            <a:r>
              <a:rPr lang="en-US" sz="2800" b="1" dirty="0">
                <a:solidFill>
                  <a:schemeClr val="bg1"/>
                </a:solidFill>
              </a:rPr>
              <a:t>Purpose</a:t>
            </a:r>
          </a:p>
        </p:txBody>
      </p:sp>
      <p:sp>
        <p:nvSpPr>
          <p:cNvPr id="11" name="Rectangle 10">
            <a:extLst>
              <a:ext uri="{FF2B5EF4-FFF2-40B4-BE49-F238E27FC236}">
                <a16:creationId xmlns:a16="http://schemas.microsoft.com/office/drawing/2014/main" id="{71C219A8-7E8C-A944-82E5-E3C9194B940A}"/>
              </a:ext>
            </a:extLst>
          </p:cNvPr>
          <p:cNvSpPr/>
          <p:nvPr/>
        </p:nvSpPr>
        <p:spPr>
          <a:xfrm>
            <a:off x="2827956" y="1209322"/>
            <a:ext cx="1266693" cy="307777"/>
          </a:xfrm>
          <a:prstGeom prst="rect">
            <a:avLst/>
          </a:prstGeom>
        </p:spPr>
        <p:txBody>
          <a:bodyPr wrap="none">
            <a:spAutoFit/>
          </a:bodyPr>
          <a:lstStyle/>
          <a:p>
            <a:pPr algn="ctr"/>
            <a:r>
              <a:rPr lang="is-IS" sz="1400" dirty="0">
                <a:solidFill>
                  <a:schemeClr val="bg1"/>
                </a:solidFill>
              </a:rPr>
              <a:t>Best Practices</a:t>
            </a:r>
            <a:endParaRPr lang="en-US" sz="1400" dirty="0">
              <a:solidFill>
                <a:schemeClr val="bg1"/>
              </a:solidFill>
            </a:endParaRPr>
          </a:p>
        </p:txBody>
      </p:sp>
      <p:sp>
        <p:nvSpPr>
          <p:cNvPr id="12" name="Rectangle 11">
            <a:extLst>
              <a:ext uri="{FF2B5EF4-FFF2-40B4-BE49-F238E27FC236}">
                <a16:creationId xmlns:a16="http://schemas.microsoft.com/office/drawing/2014/main" id="{D8008239-A884-594E-AFE8-16FA4C2A4F25}"/>
              </a:ext>
            </a:extLst>
          </p:cNvPr>
          <p:cNvSpPr/>
          <p:nvPr/>
        </p:nvSpPr>
        <p:spPr>
          <a:xfrm>
            <a:off x="4603284" y="1129945"/>
            <a:ext cx="1492716" cy="523220"/>
          </a:xfrm>
          <a:prstGeom prst="rect">
            <a:avLst/>
          </a:prstGeom>
        </p:spPr>
        <p:txBody>
          <a:bodyPr wrap="none">
            <a:spAutoFit/>
          </a:bodyPr>
          <a:lstStyle/>
          <a:p>
            <a:pPr algn="ctr"/>
            <a:r>
              <a:rPr lang="is-IS" sz="1400" dirty="0">
                <a:solidFill>
                  <a:schemeClr val="bg1"/>
                </a:solidFill>
              </a:rPr>
              <a:t>Implementation </a:t>
            </a:r>
            <a:br>
              <a:rPr lang="is-IS" sz="1400" dirty="0">
                <a:solidFill>
                  <a:schemeClr val="bg1"/>
                </a:solidFill>
              </a:rPr>
            </a:br>
            <a:r>
              <a:rPr lang="is-IS" sz="1400" dirty="0">
                <a:solidFill>
                  <a:schemeClr val="bg1"/>
                </a:solidFill>
              </a:rPr>
              <a:t>plan</a:t>
            </a:r>
            <a:endParaRPr lang="en-US" sz="1400" dirty="0">
              <a:solidFill>
                <a:schemeClr val="bg1"/>
              </a:solidFill>
            </a:endParaRPr>
          </a:p>
        </p:txBody>
      </p:sp>
      <p:sp>
        <p:nvSpPr>
          <p:cNvPr id="14" name="Rectangle 13">
            <a:extLst>
              <a:ext uri="{FF2B5EF4-FFF2-40B4-BE49-F238E27FC236}">
                <a16:creationId xmlns:a16="http://schemas.microsoft.com/office/drawing/2014/main" id="{76105E94-4A3A-3747-BBF1-5D44EDE33BAA}"/>
              </a:ext>
            </a:extLst>
          </p:cNvPr>
          <p:cNvSpPr/>
          <p:nvPr/>
        </p:nvSpPr>
        <p:spPr>
          <a:xfrm>
            <a:off x="6354183" y="1133036"/>
            <a:ext cx="1449436" cy="523220"/>
          </a:xfrm>
          <a:prstGeom prst="rect">
            <a:avLst/>
          </a:prstGeom>
        </p:spPr>
        <p:txBody>
          <a:bodyPr wrap="none">
            <a:spAutoFit/>
          </a:bodyPr>
          <a:lstStyle/>
          <a:p>
            <a:pPr algn="ctr"/>
            <a:r>
              <a:rPr lang="is-IS" sz="1400" dirty="0">
                <a:solidFill>
                  <a:schemeClr val="bg1"/>
                </a:solidFill>
              </a:rPr>
              <a:t>Installation and</a:t>
            </a:r>
            <a:br>
              <a:rPr lang="is-IS" sz="1400" dirty="0">
                <a:solidFill>
                  <a:schemeClr val="bg1"/>
                </a:solidFill>
              </a:rPr>
            </a:br>
            <a:r>
              <a:rPr lang="is-IS" sz="1400" dirty="0">
                <a:solidFill>
                  <a:schemeClr val="bg1"/>
                </a:solidFill>
              </a:rPr>
              <a:t>configuration</a:t>
            </a:r>
            <a:endParaRPr lang="en-US" sz="1400" dirty="0">
              <a:solidFill>
                <a:schemeClr val="bg1"/>
              </a:solidFill>
            </a:endParaRPr>
          </a:p>
        </p:txBody>
      </p:sp>
      <p:sp>
        <p:nvSpPr>
          <p:cNvPr id="15" name="Rectangle 14">
            <a:extLst>
              <a:ext uri="{FF2B5EF4-FFF2-40B4-BE49-F238E27FC236}">
                <a16:creationId xmlns:a16="http://schemas.microsoft.com/office/drawing/2014/main" id="{EE2D72F5-E8DB-4D42-98B7-FF3790B42FFA}"/>
              </a:ext>
            </a:extLst>
          </p:cNvPr>
          <p:cNvSpPr/>
          <p:nvPr/>
        </p:nvSpPr>
        <p:spPr>
          <a:xfrm>
            <a:off x="8206445" y="1133036"/>
            <a:ext cx="1441420" cy="523220"/>
          </a:xfrm>
          <a:prstGeom prst="rect">
            <a:avLst/>
          </a:prstGeom>
        </p:spPr>
        <p:txBody>
          <a:bodyPr wrap="none">
            <a:spAutoFit/>
          </a:bodyPr>
          <a:lstStyle/>
          <a:p>
            <a:pPr algn="ctr"/>
            <a:r>
              <a:rPr lang="is-IS" sz="1400" dirty="0">
                <a:solidFill>
                  <a:schemeClr val="bg1"/>
                </a:solidFill>
              </a:rPr>
              <a:t>Data setup and </a:t>
            </a:r>
            <a:br>
              <a:rPr lang="is-IS" sz="1400" dirty="0">
                <a:solidFill>
                  <a:schemeClr val="bg1"/>
                </a:solidFill>
              </a:rPr>
            </a:br>
            <a:r>
              <a:rPr lang="is-IS" sz="1400" dirty="0">
                <a:solidFill>
                  <a:schemeClr val="bg1"/>
                </a:solidFill>
              </a:rPr>
              <a:t>configuration</a:t>
            </a:r>
            <a:endParaRPr lang="en-US" sz="1400" dirty="0">
              <a:solidFill>
                <a:schemeClr val="bg1"/>
              </a:solidFill>
            </a:endParaRPr>
          </a:p>
        </p:txBody>
      </p:sp>
      <p:sp>
        <p:nvSpPr>
          <p:cNvPr id="16" name="Rectangle 15">
            <a:extLst>
              <a:ext uri="{FF2B5EF4-FFF2-40B4-BE49-F238E27FC236}">
                <a16:creationId xmlns:a16="http://schemas.microsoft.com/office/drawing/2014/main" id="{06BE8EDF-1054-EB46-B313-8783D8817DC3}"/>
              </a:ext>
            </a:extLst>
          </p:cNvPr>
          <p:cNvSpPr/>
          <p:nvPr/>
        </p:nvSpPr>
        <p:spPr>
          <a:xfrm>
            <a:off x="10200662" y="1240757"/>
            <a:ext cx="954940" cy="307777"/>
          </a:xfrm>
          <a:prstGeom prst="rect">
            <a:avLst/>
          </a:prstGeom>
        </p:spPr>
        <p:txBody>
          <a:bodyPr wrap="none">
            <a:spAutoFit/>
          </a:bodyPr>
          <a:lstStyle/>
          <a:p>
            <a:pPr algn="ctr"/>
            <a:r>
              <a:rPr lang="is-IS" sz="1400" dirty="0">
                <a:solidFill>
                  <a:schemeClr val="bg1"/>
                </a:solidFill>
              </a:rPr>
              <a:t>Processes</a:t>
            </a:r>
            <a:endParaRPr lang="en-US" sz="1400" dirty="0">
              <a:solidFill>
                <a:schemeClr val="bg1"/>
              </a:solidFill>
            </a:endParaRPr>
          </a:p>
        </p:txBody>
      </p:sp>
      <p:sp>
        <p:nvSpPr>
          <p:cNvPr id="17" name="Rectangle 16">
            <a:extLst>
              <a:ext uri="{FF2B5EF4-FFF2-40B4-BE49-F238E27FC236}">
                <a16:creationId xmlns:a16="http://schemas.microsoft.com/office/drawing/2014/main" id="{F3B95CC6-FC95-9C49-B871-FB0515F0FF23}"/>
              </a:ext>
            </a:extLst>
          </p:cNvPr>
          <p:cNvSpPr/>
          <p:nvPr/>
        </p:nvSpPr>
        <p:spPr>
          <a:xfrm>
            <a:off x="1148735" y="1101600"/>
            <a:ext cx="907621" cy="523220"/>
          </a:xfrm>
          <a:prstGeom prst="rect">
            <a:avLst/>
          </a:prstGeom>
        </p:spPr>
        <p:txBody>
          <a:bodyPr wrap="none">
            <a:spAutoFit/>
          </a:bodyPr>
          <a:lstStyle/>
          <a:p>
            <a:pPr algn="ctr"/>
            <a:r>
              <a:rPr lang="is-IS" sz="1400" dirty="0">
                <a:solidFill>
                  <a:schemeClr val="bg1"/>
                </a:solidFill>
              </a:rPr>
              <a:t>Business </a:t>
            </a:r>
          </a:p>
          <a:p>
            <a:pPr algn="ctr"/>
            <a:r>
              <a:rPr lang="is-IS" sz="1400" dirty="0">
                <a:solidFill>
                  <a:schemeClr val="bg1"/>
                </a:solidFill>
              </a:rPr>
              <a:t>overview</a:t>
            </a:r>
            <a:endParaRPr lang="en-US" sz="1400" dirty="0">
              <a:solidFill>
                <a:schemeClr val="bg1"/>
              </a:solidFill>
            </a:endParaRPr>
          </a:p>
        </p:txBody>
      </p:sp>
    </p:spTree>
    <p:extLst>
      <p:ext uri="{BB962C8B-B14F-4D97-AF65-F5344CB8AC3E}">
        <p14:creationId xmlns:p14="http://schemas.microsoft.com/office/powerpoint/2010/main" val="2753915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Chevron 3">
            <a:extLst>
              <a:ext uri="{FF2B5EF4-FFF2-40B4-BE49-F238E27FC236}">
                <a16:creationId xmlns:a16="http://schemas.microsoft.com/office/drawing/2014/main" id="{7C0BF960-6C72-4F07-B25E-A5049CEC33DC}"/>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6" name="Arrow: Chevron 5">
            <a:extLst>
              <a:ext uri="{FF2B5EF4-FFF2-40B4-BE49-F238E27FC236}">
                <a16:creationId xmlns:a16="http://schemas.microsoft.com/office/drawing/2014/main" id="{DD19BFE4-CF5B-4232-9FD0-CCA3399A7B7E}"/>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7" name="Arrow: Chevron 6">
            <a:extLst>
              <a:ext uri="{FF2B5EF4-FFF2-40B4-BE49-F238E27FC236}">
                <a16:creationId xmlns:a16="http://schemas.microsoft.com/office/drawing/2014/main" id="{8A750592-FA99-4695-AE08-02D3D641D642}"/>
              </a:ext>
            </a:extLst>
          </p:cNvPr>
          <p:cNvSpPr/>
          <p:nvPr/>
        </p:nvSpPr>
        <p:spPr>
          <a:xfrm>
            <a:off x="7672405"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8" name="Arrow: Chevron 7">
            <a:extLst>
              <a:ext uri="{FF2B5EF4-FFF2-40B4-BE49-F238E27FC236}">
                <a16:creationId xmlns:a16="http://schemas.microsoft.com/office/drawing/2014/main" id="{D3067B5C-6E37-4A48-AB98-5C6599B47FCD}"/>
              </a:ext>
            </a:extLst>
          </p:cNvPr>
          <p:cNvSpPr/>
          <p:nvPr/>
        </p:nvSpPr>
        <p:spPr>
          <a:xfrm>
            <a:off x="4009011"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9" name="Arrow: Chevron 8">
            <a:extLst>
              <a:ext uri="{FF2B5EF4-FFF2-40B4-BE49-F238E27FC236}">
                <a16:creationId xmlns:a16="http://schemas.microsoft.com/office/drawing/2014/main" id="{B050924F-E8BA-4594-99D1-6AE8E46AB186}"/>
              </a:ext>
            </a:extLst>
          </p:cNvPr>
          <p:cNvSpPr/>
          <p:nvPr/>
        </p:nvSpPr>
        <p:spPr>
          <a:xfrm>
            <a:off x="400699"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0" name="Arrow: Chevron 9">
            <a:extLst>
              <a:ext uri="{FF2B5EF4-FFF2-40B4-BE49-F238E27FC236}">
                <a16:creationId xmlns:a16="http://schemas.microsoft.com/office/drawing/2014/main" id="{E567FCD3-2EAF-40D1-B542-15D05B44D140}"/>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pic>
        <p:nvPicPr>
          <p:cNvPr id="11" name="Picture 10">
            <a:extLst>
              <a:ext uri="{FF2B5EF4-FFF2-40B4-BE49-F238E27FC236}">
                <a16:creationId xmlns:a16="http://schemas.microsoft.com/office/drawing/2014/main" id="{FCF97029-8DB0-5643-9AD6-F26D787CD3A9}"/>
              </a:ext>
            </a:extLst>
          </p:cNvPr>
          <p:cNvPicPr>
            <a:picLocks noChangeAspect="1"/>
          </p:cNvPicPr>
          <p:nvPr/>
        </p:nvPicPr>
        <p:blipFill>
          <a:blip r:embed="rId3"/>
          <a:stretch>
            <a:fillRect/>
          </a:stretch>
        </p:blipFill>
        <p:spPr>
          <a:xfrm>
            <a:off x="1809482" y="2315572"/>
            <a:ext cx="7878118" cy="4381441"/>
          </a:xfrm>
          <a:prstGeom prst="rect">
            <a:avLst/>
          </a:prstGeom>
        </p:spPr>
      </p:pic>
      <p:sp>
        <p:nvSpPr>
          <p:cNvPr id="2" name="Rectangle 1">
            <a:extLst>
              <a:ext uri="{FF2B5EF4-FFF2-40B4-BE49-F238E27FC236}">
                <a16:creationId xmlns:a16="http://schemas.microsoft.com/office/drawing/2014/main" id="{B5FCB77B-EA7B-F049-BB72-D5FD5AA5F7D8}"/>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12" name="Rectangle 11">
            <a:extLst>
              <a:ext uri="{FF2B5EF4-FFF2-40B4-BE49-F238E27FC236}">
                <a16:creationId xmlns:a16="http://schemas.microsoft.com/office/drawing/2014/main" id="{F6D9438B-2D67-8A44-9B5D-7880AB16DA02}"/>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13" name="Rectangle 12">
            <a:extLst>
              <a:ext uri="{FF2B5EF4-FFF2-40B4-BE49-F238E27FC236}">
                <a16:creationId xmlns:a16="http://schemas.microsoft.com/office/drawing/2014/main" id="{3FA79866-86E0-0C48-8EE3-B8D999EBE960}"/>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14" name="Rectangle 13">
            <a:extLst>
              <a:ext uri="{FF2B5EF4-FFF2-40B4-BE49-F238E27FC236}">
                <a16:creationId xmlns:a16="http://schemas.microsoft.com/office/drawing/2014/main" id="{7BF470CC-0110-5846-8698-D3B82AEAF469}"/>
              </a:ext>
            </a:extLst>
          </p:cNvPr>
          <p:cNvSpPr/>
          <p:nvPr/>
        </p:nvSpPr>
        <p:spPr>
          <a:xfrm>
            <a:off x="8206445" y="1133036"/>
            <a:ext cx="1441420" cy="523220"/>
          </a:xfrm>
          <a:prstGeom prst="rect">
            <a:avLst/>
          </a:prstGeom>
        </p:spPr>
        <p:txBody>
          <a:bodyPr wrap="none">
            <a:spAutoFit/>
          </a:bodyPr>
          <a:lstStyle/>
          <a:p>
            <a:pPr algn="ctr"/>
            <a:r>
              <a:rPr lang="is-IS" sz="1400" dirty="0">
                <a:solidFill>
                  <a:srgbClr val="343637"/>
                </a:solidFill>
              </a:rPr>
              <a:t>Data setup and </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15" name="Rectangle 14">
            <a:extLst>
              <a:ext uri="{FF2B5EF4-FFF2-40B4-BE49-F238E27FC236}">
                <a16:creationId xmlns:a16="http://schemas.microsoft.com/office/drawing/2014/main" id="{DBD933D3-6C65-1E4E-B706-9E9F4731D36C}"/>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16" name="Rectangle 15">
            <a:extLst>
              <a:ext uri="{FF2B5EF4-FFF2-40B4-BE49-F238E27FC236}">
                <a16:creationId xmlns:a16="http://schemas.microsoft.com/office/drawing/2014/main" id="{0EA75026-18D4-7F49-9FE9-2DC3F011B263}"/>
              </a:ext>
            </a:extLst>
          </p:cNvPr>
          <p:cNvSpPr/>
          <p:nvPr/>
        </p:nvSpPr>
        <p:spPr>
          <a:xfrm>
            <a:off x="1148735" y="1101600"/>
            <a:ext cx="907621" cy="523220"/>
          </a:xfrm>
          <a:prstGeom prst="rect">
            <a:avLst/>
          </a:prstGeom>
        </p:spPr>
        <p:txBody>
          <a:bodyPr wrap="none">
            <a:spAutoFit/>
          </a:bodyPr>
          <a:lstStyle/>
          <a:p>
            <a:pPr algn="ctr"/>
            <a:r>
              <a:rPr lang="is-IS" sz="1400" dirty="0">
                <a:solidFill>
                  <a:schemeClr val="bg1"/>
                </a:solidFill>
              </a:rPr>
              <a:t>Business </a:t>
            </a:r>
          </a:p>
          <a:p>
            <a:pPr algn="ctr"/>
            <a:r>
              <a:rPr lang="is-IS" sz="1400" dirty="0">
                <a:solidFill>
                  <a:schemeClr val="bg1"/>
                </a:solidFill>
              </a:rPr>
              <a:t>overview</a:t>
            </a:r>
            <a:endParaRPr lang="en-US" sz="1400" dirty="0">
              <a:solidFill>
                <a:schemeClr val="bg1"/>
              </a:solidFill>
            </a:endParaRPr>
          </a:p>
        </p:txBody>
      </p:sp>
    </p:spTree>
    <p:extLst>
      <p:ext uri="{BB962C8B-B14F-4D97-AF65-F5344CB8AC3E}">
        <p14:creationId xmlns:p14="http://schemas.microsoft.com/office/powerpoint/2010/main" val="4266894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45A7E-E0CF-4505-B1EE-29F112F2B84F}"/>
              </a:ext>
            </a:extLst>
          </p:cNvPr>
          <p:cNvPicPr>
            <a:picLocks noChangeAspect="1"/>
          </p:cNvPicPr>
          <p:nvPr/>
        </p:nvPicPr>
        <p:blipFill>
          <a:blip r:embed="rId3"/>
          <a:stretch>
            <a:fillRect/>
          </a:stretch>
        </p:blipFill>
        <p:spPr>
          <a:xfrm>
            <a:off x="1450736" y="2315573"/>
            <a:ext cx="9290527" cy="3918151"/>
          </a:xfrm>
          <a:prstGeom prst="rect">
            <a:avLst/>
          </a:prstGeom>
        </p:spPr>
      </p:pic>
      <p:sp>
        <p:nvSpPr>
          <p:cNvPr id="16" name="Arrow: Chevron 9">
            <a:extLst>
              <a:ext uri="{FF2B5EF4-FFF2-40B4-BE49-F238E27FC236}">
                <a16:creationId xmlns:a16="http://schemas.microsoft.com/office/drawing/2014/main" id="{2945D0CA-FA5E-024C-A169-AF247409C05D}"/>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2" name="Arrow: Chevron 3">
            <a:extLst>
              <a:ext uri="{FF2B5EF4-FFF2-40B4-BE49-F238E27FC236}">
                <a16:creationId xmlns:a16="http://schemas.microsoft.com/office/drawing/2014/main" id="{718EF59B-AF74-A64C-92CB-38FAE43B66C3}"/>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23" name="Arrow: Chevron 5">
            <a:extLst>
              <a:ext uri="{FF2B5EF4-FFF2-40B4-BE49-F238E27FC236}">
                <a16:creationId xmlns:a16="http://schemas.microsoft.com/office/drawing/2014/main" id="{24DF5E96-64B8-4342-B290-784582E25AA1}"/>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4" name="Arrow: Chevron 6">
            <a:extLst>
              <a:ext uri="{FF2B5EF4-FFF2-40B4-BE49-F238E27FC236}">
                <a16:creationId xmlns:a16="http://schemas.microsoft.com/office/drawing/2014/main" id="{E8C9AE96-00FF-3043-9314-E1E2FD448C34}"/>
              </a:ext>
            </a:extLst>
          </p:cNvPr>
          <p:cNvSpPr/>
          <p:nvPr/>
        </p:nvSpPr>
        <p:spPr>
          <a:xfrm>
            <a:off x="7672405"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5" name="Arrow: Chevron 7">
            <a:extLst>
              <a:ext uri="{FF2B5EF4-FFF2-40B4-BE49-F238E27FC236}">
                <a16:creationId xmlns:a16="http://schemas.microsoft.com/office/drawing/2014/main" id="{63189A81-07EF-4F4C-BF0A-2DEFC9EDF173}"/>
              </a:ext>
            </a:extLst>
          </p:cNvPr>
          <p:cNvSpPr/>
          <p:nvPr/>
        </p:nvSpPr>
        <p:spPr>
          <a:xfrm>
            <a:off x="4009011"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6" name="Arrow: Chevron 8">
            <a:extLst>
              <a:ext uri="{FF2B5EF4-FFF2-40B4-BE49-F238E27FC236}">
                <a16:creationId xmlns:a16="http://schemas.microsoft.com/office/drawing/2014/main" id="{9D69FD51-38FF-884C-A471-9195CAEFE180}"/>
              </a:ext>
            </a:extLst>
          </p:cNvPr>
          <p:cNvSpPr/>
          <p:nvPr/>
        </p:nvSpPr>
        <p:spPr>
          <a:xfrm>
            <a:off x="400699"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27" name="Arrow: Chevron 9">
            <a:extLst>
              <a:ext uri="{FF2B5EF4-FFF2-40B4-BE49-F238E27FC236}">
                <a16:creationId xmlns:a16="http://schemas.microsoft.com/office/drawing/2014/main" id="{6ABDE9BA-9DE1-D147-83E3-1633D09ED940}"/>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8" name="Rectangle 27">
            <a:extLst>
              <a:ext uri="{FF2B5EF4-FFF2-40B4-BE49-F238E27FC236}">
                <a16:creationId xmlns:a16="http://schemas.microsoft.com/office/drawing/2014/main" id="{0F1F4910-8651-054D-9137-2AA12949A21C}"/>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29" name="Rectangle 28">
            <a:extLst>
              <a:ext uri="{FF2B5EF4-FFF2-40B4-BE49-F238E27FC236}">
                <a16:creationId xmlns:a16="http://schemas.microsoft.com/office/drawing/2014/main" id="{730E54E7-099C-104D-8E67-68F873CDC2A4}"/>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30" name="Rectangle 29">
            <a:extLst>
              <a:ext uri="{FF2B5EF4-FFF2-40B4-BE49-F238E27FC236}">
                <a16:creationId xmlns:a16="http://schemas.microsoft.com/office/drawing/2014/main" id="{89A04CB9-9E32-C04B-B972-12657E8C468C}"/>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31" name="Rectangle 30">
            <a:extLst>
              <a:ext uri="{FF2B5EF4-FFF2-40B4-BE49-F238E27FC236}">
                <a16:creationId xmlns:a16="http://schemas.microsoft.com/office/drawing/2014/main" id="{C01A9BA3-C775-A740-A278-05F528AB113B}"/>
              </a:ext>
            </a:extLst>
          </p:cNvPr>
          <p:cNvSpPr/>
          <p:nvPr/>
        </p:nvSpPr>
        <p:spPr>
          <a:xfrm>
            <a:off x="8206445" y="1133036"/>
            <a:ext cx="1441420" cy="523220"/>
          </a:xfrm>
          <a:prstGeom prst="rect">
            <a:avLst/>
          </a:prstGeom>
        </p:spPr>
        <p:txBody>
          <a:bodyPr wrap="none">
            <a:spAutoFit/>
          </a:bodyPr>
          <a:lstStyle/>
          <a:p>
            <a:pPr algn="ctr"/>
            <a:r>
              <a:rPr lang="is-IS" sz="1400" dirty="0">
                <a:solidFill>
                  <a:srgbClr val="343637"/>
                </a:solidFill>
              </a:rPr>
              <a:t>Data setup and </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32" name="Rectangle 31">
            <a:extLst>
              <a:ext uri="{FF2B5EF4-FFF2-40B4-BE49-F238E27FC236}">
                <a16:creationId xmlns:a16="http://schemas.microsoft.com/office/drawing/2014/main" id="{9EF72D37-1160-5A45-A642-946CCC4E40D8}"/>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33" name="Rectangle 32">
            <a:extLst>
              <a:ext uri="{FF2B5EF4-FFF2-40B4-BE49-F238E27FC236}">
                <a16:creationId xmlns:a16="http://schemas.microsoft.com/office/drawing/2014/main" id="{94F5ABB5-9C39-4746-AAF3-41E594923C7B}"/>
              </a:ext>
            </a:extLst>
          </p:cNvPr>
          <p:cNvSpPr/>
          <p:nvPr/>
        </p:nvSpPr>
        <p:spPr>
          <a:xfrm>
            <a:off x="1148735" y="1101600"/>
            <a:ext cx="907621" cy="523220"/>
          </a:xfrm>
          <a:prstGeom prst="rect">
            <a:avLst/>
          </a:prstGeom>
        </p:spPr>
        <p:txBody>
          <a:bodyPr wrap="none">
            <a:spAutoFit/>
          </a:bodyPr>
          <a:lstStyle/>
          <a:p>
            <a:pPr algn="ctr"/>
            <a:r>
              <a:rPr lang="is-IS" sz="1400" dirty="0">
                <a:solidFill>
                  <a:schemeClr val="bg1"/>
                </a:solidFill>
              </a:rPr>
              <a:t>Business </a:t>
            </a:r>
          </a:p>
          <a:p>
            <a:pPr algn="ctr"/>
            <a:r>
              <a:rPr lang="is-IS" sz="1400" dirty="0">
                <a:solidFill>
                  <a:schemeClr val="bg1"/>
                </a:solidFill>
              </a:rPr>
              <a:t>overview</a:t>
            </a:r>
            <a:endParaRPr lang="en-US" sz="1400" dirty="0">
              <a:solidFill>
                <a:schemeClr val="bg1"/>
              </a:solidFill>
            </a:endParaRPr>
          </a:p>
        </p:txBody>
      </p:sp>
    </p:spTree>
    <p:extLst>
      <p:ext uri="{BB962C8B-B14F-4D97-AF65-F5344CB8AC3E}">
        <p14:creationId xmlns:p14="http://schemas.microsoft.com/office/powerpoint/2010/main" val="4229632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A3C17B-FE0F-434E-9640-8FBFA5E56E87}"/>
              </a:ext>
            </a:extLst>
          </p:cNvPr>
          <p:cNvPicPr>
            <a:picLocks noChangeAspect="1"/>
          </p:cNvPicPr>
          <p:nvPr/>
        </p:nvPicPr>
        <p:blipFill>
          <a:blip r:embed="rId3"/>
          <a:stretch>
            <a:fillRect/>
          </a:stretch>
        </p:blipFill>
        <p:spPr>
          <a:xfrm>
            <a:off x="1450736" y="2338581"/>
            <a:ext cx="9331576" cy="3895143"/>
          </a:xfrm>
          <a:prstGeom prst="rect">
            <a:avLst/>
          </a:prstGeom>
        </p:spPr>
      </p:pic>
      <p:sp>
        <p:nvSpPr>
          <p:cNvPr id="23" name="Arrow: Chevron 3">
            <a:extLst>
              <a:ext uri="{FF2B5EF4-FFF2-40B4-BE49-F238E27FC236}">
                <a16:creationId xmlns:a16="http://schemas.microsoft.com/office/drawing/2014/main" id="{0DF5D918-323C-E34B-ADAE-15EA982B9DF3}"/>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24" name="Arrow: Chevron 5">
            <a:extLst>
              <a:ext uri="{FF2B5EF4-FFF2-40B4-BE49-F238E27FC236}">
                <a16:creationId xmlns:a16="http://schemas.microsoft.com/office/drawing/2014/main" id="{2F70C1E6-2B51-6A48-BDFC-465E738023C4}"/>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5" name="Arrow: Chevron 6">
            <a:extLst>
              <a:ext uri="{FF2B5EF4-FFF2-40B4-BE49-F238E27FC236}">
                <a16:creationId xmlns:a16="http://schemas.microsoft.com/office/drawing/2014/main" id="{542EE73F-9F87-A94C-9905-B0AEA3ACD3F4}"/>
              </a:ext>
            </a:extLst>
          </p:cNvPr>
          <p:cNvSpPr/>
          <p:nvPr/>
        </p:nvSpPr>
        <p:spPr>
          <a:xfrm>
            <a:off x="7672405"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6" name="Arrow: Chevron 7">
            <a:extLst>
              <a:ext uri="{FF2B5EF4-FFF2-40B4-BE49-F238E27FC236}">
                <a16:creationId xmlns:a16="http://schemas.microsoft.com/office/drawing/2014/main" id="{EDF25B3F-FEF0-F741-AB35-5848006D233F}"/>
              </a:ext>
            </a:extLst>
          </p:cNvPr>
          <p:cNvSpPr/>
          <p:nvPr/>
        </p:nvSpPr>
        <p:spPr>
          <a:xfrm>
            <a:off x="4009011"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7" name="Arrow: Chevron 8">
            <a:extLst>
              <a:ext uri="{FF2B5EF4-FFF2-40B4-BE49-F238E27FC236}">
                <a16:creationId xmlns:a16="http://schemas.microsoft.com/office/drawing/2014/main" id="{0DEC46A7-C12F-334A-8241-781C9A368804}"/>
              </a:ext>
            </a:extLst>
          </p:cNvPr>
          <p:cNvSpPr/>
          <p:nvPr/>
        </p:nvSpPr>
        <p:spPr>
          <a:xfrm>
            <a:off x="400699"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28" name="Arrow: Chevron 9">
            <a:extLst>
              <a:ext uri="{FF2B5EF4-FFF2-40B4-BE49-F238E27FC236}">
                <a16:creationId xmlns:a16="http://schemas.microsoft.com/office/drawing/2014/main" id="{C2941FC2-0656-7E4F-9606-684539736C0C}"/>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9" name="Rectangle 28">
            <a:extLst>
              <a:ext uri="{FF2B5EF4-FFF2-40B4-BE49-F238E27FC236}">
                <a16:creationId xmlns:a16="http://schemas.microsoft.com/office/drawing/2014/main" id="{45220AC1-9975-2540-9B92-A2FE8D0E4E6E}"/>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30" name="Rectangle 29">
            <a:extLst>
              <a:ext uri="{FF2B5EF4-FFF2-40B4-BE49-F238E27FC236}">
                <a16:creationId xmlns:a16="http://schemas.microsoft.com/office/drawing/2014/main" id="{2C6CBE17-F0B2-5848-8E2B-B754ADAB5CFE}"/>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31" name="Rectangle 30">
            <a:extLst>
              <a:ext uri="{FF2B5EF4-FFF2-40B4-BE49-F238E27FC236}">
                <a16:creationId xmlns:a16="http://schemas.microsoft.com/office/drawing/2014/main" id="{E9C489CE-88C0-4F4D-92C2-06661740FD49}"/>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32" name="Rectangle 31">
            <a:extLst>
              <a:ext uri="{FF2B5EF4-FFF2-40B4-BE49-F238E27FC236}">
                <a16:creationId xmlns:a16="http://schemas.microsoft.com/office/drawing/2014/main" id="{0003C30C-36CD-7147-9AD1-C0C4FE76951A}"/>
              </a:ext>
            </a:extLst>
          </p:cNvPr>
          <p:cNvSpPr/>
          <p:nvPr/>
        </p:nvSpPr>
        <p:spPr>
          <a:xfrm>
            <a:off x="8206445" y="1133036"/>
            <a:ext cx="1441420" cy="523220"/>
          </a:xfrm>
          <a:prstGeom prst="rect">
            <a:avLst/>
          </a:prstGeom>
        </p:spPr>
        <p:txBody>
          <a:bodyPr wrap="none">
            <a:spAutoFit/>
          </a:bodyPr>
          <a:lstStyle/>
          <a:p>
            <a:pPr algn="ctr"/>
            <a:r>
              <a:rPr lang="is-IS" sz="1400" dirty="0">
                <a:solidFill>
                  <a:srgbClr val="343637"/>
                </a:solidFill>
              </a:rPr>
              <a:t>Data setup and </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33" name="Rectangle 32">
            <a:extLst>
              <a:ext uri="{FF2B5EF4-FFF2-40B4-BE49-F238E27FC236}">
                <a16:creationId xmlns:a16="http://schemas.microsoft.com/office/drawing/2014/main" id="{D15300C6-C350-A348-92AD-E590AD766DE9}"/>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34" name="Rectangle 33">
            <a:extLst>
              <a:ext uri="{FF2B5EF4-FFF2-40B4-BE49-F238E27FC236}">
                <a16:creationId xmlns:a16="http://schemas.microsoft.com/office/drawing/2014/main" id="{2AB8A3DB-88DB-C545-A427-D8AD42EBAD12}"/>
              </a:ext>
            </a:extLst>
          </p:cNvPr>
          <p:cNvSpPr/>
          <p:nvPr/>
        </p:nvSpPr>
        <p:spPr>
          <a:xfrm>
            <a:off x="1148735" y="1101600"/>
            <a:ext cx="907621" cy="523220"/>
          </a:xfrm>
          <a:prstGeom prst="rect">
            <a:avLst/>
          </a:prstGeom>
        </p:spPr>
        <p:txBody>
          <a:bodyPr wrap="none">
            <a:spAutoFit/>
          </a:bodyPr>
          <a:lstStyle/>
          <a:p>
            <a:pPr algn="ctr"/>
            <a:r>
              <a:rPr lang="is-IS" sz="1400" dirty="0">
                <a:solidFill>
                  <a:schemeClr val="bg1"/>
                </a:solidFill>
              </a:rPr>
              <a:t>Business </a:t>
            </a:r>
          </a:p>
          <a:p>
            <a:pPr algn="ctr"/>
            <a:r>
              <a:rPr lang="is-IS" sz="1400" dirty="0">
                <a:solidFill>
                  <a:schemeClr val="bg1"/>
                </a:solidFill>
              </a:rPr>
              <a:t>overview</a:t>
            </a:r>
            <a:endParaRPr lang="en-US" sz="1400" dirty="0">
              <a:solidFill>
                <a:schemeClr val="bg1"/>
              </a:solidFill>
            </a:endParaRPr>
          </a:p>
        </p:txBody>
      </p:sp>
    </p:spTree>
    <p:extLst>
      <p:ext uri="{BB962C8B-B14F-4D97-AF65-F5344CB8AC3E}">
        <p14:creationId xmlns:p14="http://schemas.microsoft.com/office/powerpoint/2010/main" val="478912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576769-F59E-6D40-A3D0-7165EFAA09B3}"/>
              </a:ext>
            </a:extLst>
          </p:cNvPr>
          <p:cNvPicPr>
            <a:picLocks noChangeAspect="1"/>
          </p:cNvPicPr>
          <p:nvPr/>
        </p:nvPicPr>
        <p:blipFill>
          <a:blip r:embed="rId3"/>
          <a:stretch>
            <a:fillRect/>
          </a:stretch>
        </p:blipFill>
        <p:spPr>
          <a:xfrm>
            <a:off x="1967928" y="2338581"/>
            <a:ext cx="7806255" cy="3884925"/>
          </a:xfrm>
          <a:prstGeom prst="rect">
            <a:avLst/>
          </a:prstGeom>
        </p:spPr>
      </p:pic>
      <p:sp>
        <p:nvSpPr>
          <p:cNvPr id="23" name="Arrow: Chevron 3">
            <a:extLst>
              <a:ext uri="{FF2B5EF4-FFF2-40B4-BE49-F238E27FC236}">
                <a16:creationId xmlns:a16="http://schemas.microsoft.com/office/drawing/2014/main" id="{0EA7ACE9-EB0F-1446-9E16-379EBB0A4AEF}"/>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24" name="Arrow: Chevron 5">
            <a:extLst>
              <a:ext uri="{FF2B5EF4-FFF2-40B4-BE49-F238E27FC236}">
                <a16:creationId xmlns:a16="http://schemas.microsoft.com/office/drawing/2014/main" id="{C5B05DE5-7777-6F46-B379-551AB42A500F}"/>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5" name="Arrow: Chevron 6">
            <a:extLst>
              <a:ext uri="{FF2B5EF4-FFF2-40B4-BE49-F238E27FC236}">
                <a16:creationId xmlns:a16="http://schemas.microsoft.com/office/drawing/2014/main" id="{9D691C15-FE3E-BB4B-A936-A2FDFB3E73A1}"/>
              </a:ext>
            </a:extLst>
          </p:cNvPr>
          <p:cNvSpPr/>
          <p:nvPr/>
        </p:nvSpPr>
        <p:spPr>
          <a:xfrm>
            <a:off x="7672405"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6" name="Arrow: Chevron 7">
            <a:extLst>
              <a:ext uri="{FF2B5EF4-FFF2-40B4-BE49-F238E27FC236}">
                <a16:creationId xmlns:a16="http://schemas.microsoft.com/office/drawing/2014/main" id="{8B035075-A98B-8245-BDB0-BB6839EAFD6E}"/>
              </a:ext>
            </a:extLst>
          </p:cNvPr>
          <p:cNvSpPr/>
          <p:nvPr/>
        </p:nvSpPr>
        <p:spPr>
          <a:xfrm>
            <a:off x="4009011"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7" name="Arrow: Chevron 8">
            <a:extLst>
              <a:ext uri="{FF2B5EF4-FFF2-40B4-BE49-F238E27FC236}">
                <a16:creationId xmlns:a16="http://schemas.microsoft.com/office/drawing/2014/main" id="{F0CFB1E8-66E3-C843-B9CF-55F95F0CA17B}"/>
              </a:ext>
            </a:extLst>
          </p:cNvPr>
          <p:cNvSpPr/>
          <p:nvPr/>
        </p:nvSpPr>
        <p:spPr>
          <a:xfrm>
            <a:off x="400699"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28" name="Arrow: Chevron 9">
            <a:extLst>
              <a:ext uri="{FF2B5EF4-FFF2-40B4-BE49-F238E27FC236}">
                <a16:creationId xmlns:a16="http://schemas.microsoft.com/office/drawing/2014/main" id="{7326FA33-A23C-8B4C-AE58-CD88D1497713}"/>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9" name="Rectangle 28">
            <a:extLst>
              <a:ext uri="{FF2B5EF4-FFF2-40B4-BE49-F238E27FC236}">
                <a16:creationId xmlns:a16="http://schemas.microsoft.com/office/drawing/2014/main" id="{F067BA83-FF9B-DB46-B09A-3BACC9B42483}"/>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30" name="Rectangle 29">
            <a:extLst>
              <a:ext uri="{FF2B5EF4-FFF2-40B4-BE49-F238E27FC236}">
                <a16:creationId xmlns:a16="http://schemas.microsoft.com/office/drawing/2014/main" id="{AED1A786-CAC3-604A-95CF-D4D2B312F4A4}"/>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31" name="Rectangle 30">
            <a:extLst>
              <a:ext uri="{FF2B5EF4-FFF2-40B4-BE49-F238E27FC236}">
                <a16:creationId xmlns:a16="http://schemas.microsoft.com/office/drawing/2014/main" id="{9A295503-B073-2F4C-ACFC-D9688ED4DA5F}"/>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32" name="Rectangle 31">
            <a:extLst>
              <a:ext uri="{FF2B5EF4-FFF2-40B4-BE49-F238E27FC236}">
                <a16:creationId xmlns:a16="http://schemas.microsoft.com/office/drawing/2014/main" id="{0481BB09-0784-3B4E-BC81-55F01B63669D}"/>
              </a:ext>
            </a:extLst>
          </p:cNvPr>
          <p:cNvSpPr/>
          <p:nvPr/>
        </p:nvSpPr>
        <p:spPr>
          <a:xfrm>
            <a:off x="8206445" y="1133036"/>
            <a:ext cx="1441420" cy="523220"/>
          </a:xfrm>
          <a:prstGeom prst="rect">
            <a:avLst/>
          </a:prstGeom>
        </p:spPr>
        <p:txBody>
          <a:bodyPr wrap="none">
            <a:spAutoFit/>
          </a:bodyPr>
          <a:lstStyle/>
          <a:p>
            <a:pPr algn="ctr"/>
            <a:r>
              <a:rPr lang="is-IS" sz="1400" dirty="0">
                <a:solidFill>
                  <a:srgbClr val="343637"/>
                </a:solidFill>
              </a:rPr>
              <a:t>Data setup and </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33" name="Rectangle 32">
            <a:extLst>
              <a:ext uri="{FF2B5EF4-FFF2-40B4-BE49-F238E27FC236}">
                <a16:creationId xmlns:a16="http://schemas.microsoft.com/office/drawing/2014/main" id="{C0D13479-9A6A-4A48-861F-8BE502303BFE}"/>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34" name="Rectangle 33">
            <a:extLst>
              <a:ext uri="{FF2B5EF4-FFF2-40B4-BE49-F238E27FC236}">
                <a16:creationId xmlns:a16="http://schemas.microsoft.com/office/drawing/2014/main" id="{C0A31C73-F0C5-4947-B276-922FC1D1B6B6}"/>
              </a:ext>
            </a:extLst>
          </p:cNvPr>
          <p:cNvSpPr/>
          <p:nvPr/>
        </p:nvSpPr>
        <p:spPr>
          <a:xfrm>
            <a:off x="1148735" y="1101600"/>
            <a:ext cx="907621" cy="523220"/>
          </a:xfrm>
          <a:prstGeom prst="rect">
            <a:avLst/>
          </a:prstGeom>
        </p:spPr>
        <p:txBody>
          <a:bodyPr wrap="none">
            <a:spAutoFit/>
          </a:bodyPr>
          <a:lstStyle/>
          <a:p>
            <a:pPr algn="ctr"/>
            <a:r>
              <a:rPr lang="is-IS" sz="1400" dirty="0">
                <a:solidFill>
                  <a:schemeClr val="bg1"/>
                </a:solidFill>
              </a:rPr>
              <a:t>Business </a:t>
            </a:r>
          </a:p>
          <a:p>
            <a:pPr algn="ctr"/>
            <a:r>
              <a:rPr lang="is-IS" sz="1400" dirty="0">
                <a:solidFill>
                  <a:schemeClr val="bg1"/>
                </a:solidFill>
              </a:rPr>
              <a:t>overview</a:t>
            </a:r>
            <a:endParaRPr lang="en-US" sz="1400" dirty="0">
              <a:solidFill>
                <a:schemeClr val="bg1"/>
              </a:solidFill>
            </a:endParaRPr>
          </a:p>
        </p:txBody>
      </p:sp>
    </p:spTree>
    <p:extLst>
      <p:ext uri="{BB962C8B-B14F-4D97-AF65-F5344CB8AC3E}">
        <p14:creationId xmlns:p14="http://schemas.microsoft.com/office/powerpoint/2010/main" val="3413721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59FE99-A14D-448B-A3A7-7BAF37B267F8}"/>
              </a:ext>
            </a:extLst>
          </p:cNvPr>
          <p:cNvSpPr/>
          <p:nvPr/>
        </p:nvSpPr>
        <p:spPr>
          <a:xfrm>
            <a:off x="497852" y="3192709"/>
            <a:ext cx="8944495" cy="3323987"/>
          </a:xfrm>
          <a:prstGeom prst="rect">
            <a:avLst/>
          </a:prstGeom>
        </p:spPr>
        <p:txBody>
          <a:bodyPr wrap="square">
            <a:spAutoFit/>
          </a:bodyPr>
          <a:lstStyle/>
          <a:p>
            <a:pPr>
              <a:spcAft>
                <a:spcPts val="0"/>
              </a:spcAft>
            </a:pPr>
            <a:r>
              <a:rPr lang="is-IS" sz="2400" b="1"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rPr>
              <a:t>On – premises</a:t>
            </a:r>
          </a:p>
          <a:p>
            <a:pPr>
              <a:spcAft>
                <a:spcPts val="0"/>
              </a:spcAft>
            </a:pPr>
            <a:r>
              <a:rPr lang="is-IS" sz="2400" b="1"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rPr>
              <a:t>	</a:t>
            </a:r>
          </a:p>
          <a:p>
            <a:pPr>
              <a:spcAft>
                <a:spcPts val="0"/>
              </a:spcAft>
            </a:pPr>
            <a:r>
              <a:rPr lang="is-IS" sz="1600"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rPr>
              <a:t>	Small Size Installation</a:t>
            </a:r>
          </a:p>
          <a:p>
            <a:pPr>
              <a:spcAft>
                <a:spcPts val="0"/>
              </a:spcAft>
            </a:pPr>
            <a:r>
              <a:rPr lang="is-IS" sz="1600"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rPr>
              <a:t>	Small to medium size installation</a:t>
            </a:r>
          </a:p>
          <a:p>
            <a:pPr>
              <a:spcAft>
                <a:spcPts val="0"/>
              </a:spcAft>
            </a:pPr>
            <a:r>
              <a:rPr lang="is-IS" sz="1600"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rPr>
              <a:t>	Medium size installation</a:t>
            </a:r>
          </a:p>
          <a:p>
            <a:pPr>
              <a:spcAft>
                <a:spcPts val="0"/>
              </a:spcAft>
            </a:pPr>
            <a:r>
              <a:rPr lang="is-IS" sz="1600"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rPr>
              <a:t>	Medium + size installation</a:t>
            </a:r>
          </a:p>
          <a:p>
            <a:pPr>
              <a:spcAft>
                <a:spcPts val="0"/>
              </a:spcAft>
            </a:pPr>
            <a:endParaRPr lang="is-IS" sz="1600"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endParaRPr>
          </a:p>
          <a:p>
            <a:pPr>
              <a:spcAft>
                <a:spcPts val="0"/>
              </a:spcAft>
            </a:pPr>
            <a:endParaRPr lang="is-IS" sz="1600"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endParaRPr>
          </a:p>
          <a:p>
            <a:pPr>
              <a:spcAft>
                <a:spcPts val="0"/>
              </a:spcAft>
            </a:pPr>
            <a:endParaRPr lang="is-IS" sz="1600"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endParaRPr>
          </a:p>
          <a:p>
            <a:pPr>
              <a:spcAft>
                <a:spcPts val="0"/>
              </a:spcAft>
            </a:pPr>
            <a:endParaRPr lang="is-IS" sz="1600"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endParaRPr>
          </a:p>
          <a:p>
            <a:pPr>
              <a:spcAft>
                <a:spcPts val="0"/>
              </a:spcAft>
            </a:pPr>
            <a:endParaRPr lang="is-IS" sz="1600"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endParaRPr>
          </a:p>
          <a:p>
            <a:pPr>
              <a:spcAft>
                <a:spcPts val="0"/>
              </a:spcAft>
            </a:pPr>
            <a:r>
              <a:rPr lang="en-US" sz="1400" dirty="0">
                <a:solidFill>
                  <a:schemeClr val="bg1"/>
                </a:solidFill>
              </a:rPr>
              <a:t>The definitions Small, Medium, Large are only used here to differentiate between levels</a:t>
            </a:r>
            <a:endParaRPr lang="en-US" sz="1400"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AD78224-1CA2-46DC-80D7-B4916F53550E}"/>
              </a:ext>
            </a:extLst>
          </p:cNvPr>
          <p:cNvSpPr/>
          <p:nvPr/>
        </p:nvSpPr>
        <p:spPr>
          <a:xfrm>
            <a:off x="446768" y="6034849"/>
            <a:ext cx="7325632" cy="512464"/>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0021CD-AB8C-4A6E-B806-C52DC55CB6B7}"/>
              </a:ext>
            </a:extLst>
          </p:cNvPr>
          <p:cNvSpPr/>
          <p:nvPr/>
        </p:nvSpPr>
        <p:spPr>
          <a:xfrm>
            <a:off x="5627716" y="2946649"/>
            <a:ext cx="6096000" cy="461665"/>
          </a:xfrm>
          <a:prstGeom prst="rect">
            <a:avLst/>
          </a:prstGeom>
        </p:spPr>
        <p:txBody>
          <a:bodyPr>
            <a:spAutoFit/>
          </a:bodyPr>
          <a:lstStyle/>
          <a:p>
            <a:pPr>
              <a:spcAft>
                <a:spcPts val="0"/>
              </a:spcAft>
            </a:pPr>
            <a:r>
              <a:rPr lang="en-US" sz="1200" dirty="0">
                <a:solidFill>
                  <a:schemeClr val="bg1"/>
                </a:solidFill>
                <a:ea typeface="Times New Roman" panose="02020603050405020304" pitchFamily="18" charset="0"/>
                <a:cs typeface="Times New Roman" panose="02020603050405020304" pitchFamily="18" charset="0"/>
              </a:rPr>
              <a:t>Everything can reside on the same server, both Microsoft SQL Server (SQL), Microsoft Dynamics Service Tiers (NST), LS Data Director (DD) and Microsoft IIS (IIS) </a:t>
            </a:r>
          </a:p>
        </p:txBody>
      </p:sp>
      <p:sp>
        <p:nvSpPr>
          <p:cNvPr id="12" name="Rectangle 11">
            <a:extLst>
              <a:ext uri="{FF2B5EF4-FFF2-40B4-BE49-F238E27FC236}">
                <a16:creationId xmlns:a16="http://schemas.microsoft.com/office/drawing/2014/main" id="{3C19FAF5-0837-45C4-9474-C632BC805A0E}"/>
              </a:ext>
            </a:extLst>
          </p:cNvPr>
          <p:cNvSpPr/>
          <p:nvPr/>
        </p:nvSpPr>
        <p:spPr>
          <a:xfrm>
            <a:off x="5627716" y="3542038"/>
            <a:ext cx="6096000" cy="461665"/>
          </a:xfrm>
          <a:prstGeom prst="rect">
            <a:avLst/>
          </a:prstGeom>
        </p:spPr>
        <p:txBody>
          <a:bodyPr>
            <a:spAutoFit/>
          </a:bodyPr>
          <a:lstStyle/>
          <a:p>
            <a:pPr>
              <a:spcAft>
                <a:spcPts val="0"/>
              </a:spcAft>
            </a:pPr>
            <a:r>
              <a:rPr lang="en-US" sz="1200" dirty="0">
                <a:solidFill>
                  <a:schemeClr val="bg1"/>
                </a:solidFill>
                <a:ea typeface="Times New Roman" panose="02020603050405020304" pitchFamily="18" charset="0"/>
                <a:cs typeface="Times New Roman" panose="02020603050405020304" pitchFamily="18" charset="0"/>
              </a:rPr>
              <a:t>To increase performance the first added server would normally split the SQL and the NST between servers.</a:t>
            </a:r>
          </a:p>
        </p:txBody>
      </p:sp>
      <p:sp>
        <p:nvSpPr>
          <p:cNvPr id="14" name="Rectangle 13">
            <a:extLst>
              <a:ext uri="{FF2B5EF4-FFF2-40B4-BE49-F238E27FC236}">
                <a16:creationId xmlns:a16="http://schemas.microsoft.com/office/drawing/2014/main" id="{066019E8-27F3-4909-A395-BE132A1E1786}"/>
              </a:ext>
            </a:extLst>
          </p:cNvPr>
          <p:cNvSpPr/>
          <p:nvPr/>
        </p:nvSpPr>
        <p:spPr>
          <a:xfrm>
            <a:off x="5660967" y="4322272"/>
            <a:ext cx="6096000" cy="276999"/>
          </a:xfrm>
          <a:prstGeom prst="rect">
            <a:avLst/>
          </a:prstGeom>
        </p:spPr>
        <p:txBody>
          <a:bodyPr>
            <a:spAutoFit/>
          </a:bodyPr>
          <a:lstStyle/>
          <a:p>
            <a:pPr>
              <a:spcAft>
                <a:spcPts val="0"/>
              </a:spcAft>
            </a:pPr>
            <a:r>
              <a:rPr lang="en-US" sz="1200" dirty="0">
                <a:solidFill>
                  <a:schemeClr val="bg1"/>
                </a:solidFill>
                <a:ea typeface="Times New Roman" panose="02020603050405020304" pitchFamily="18" charset="0"/>
                <a:cs typeface="Times New Roman" panose="02020603050405020304" pitchFamily="18" charset="0"/>
              </a:rPr>
              <a:t>Taking the DD out to separate server, gives the SQL more room to operate.</a:t>
            </a:r>
          </a:p>
        </p:txBody>
      </p:sp>
      <p:sp>
        <p:nvSpPr>
          <p:cNvPr id="15" name="Rectangle 14">
            <a:extLst>
              <a:ext uri="{FF2B5EF4-FFF2-40B4-BE49-F238E27FC236}">
                <a16:creationId xmlns:a16="http://schemas.microsoft.com/office/drawing/2014/main" id="{20BEB364-D22C-4341-B44C-D352342F9F80}"/>
              </a:ext>
            </a:extLst>
          </p:cNvPr>
          <p:cNvSpPr/>
          <p:nvPr/>
        </p:nvSpPr>
        <p:spPr>
          <a:xfrm>
            <a:off x="5627716" y="4668849"/>
            <a:ext cx="6096000" cy="1015663"/>
          </a:xfrm>
          <a:prstGeom prst="rect">
            <a:avLst/>
          </a:prstGeom>
        </p:spPr>
        <p:txBody>
          <a:bodyPr>
            <a:spAutoFit/>
          </a:bodyPr>
          <a:lstStyle/>
          <a:p>
            <a:pPr>
              <a:spcAft>
                <a:spcPts val="0"/>
              </a:spcAft>
            </a:pPr>
            <a:r>
              <a:rPr lang="en-US" sz="1200" dirty="0">
                <a:solidFill>
                  <a:schemeClr val="bg1"/>
                </a:solidFill>
                <a:ea typeface="Times New Roman" panose="02020603050405020304" pitchFamily="18" charset="0"/>
                <a:cs typeface="Times New Roman" panose="02020603050405020304" pitchFamily="18" charset="0"/>
              </a:rPr>
              <a:t>Splitting up NSTs would normally be next way to go, this would normally be the Client service tier and/or the SOAP tier. When you cannot define which service tier you want to utilize, like from Omni to SOAP, you should use Load Balancer (LB) in front of the service tier. In that way, Omni would talk to the LB and the LB would distribute the traffic between SOAP NSTs, normally by round robin method.</a:t>
            </a:r>
          </a:p>
        </p:txBody>
      </p:sp>
      <p:cxnSp>
        <p:nvCxnSpPr>
          <p:cNvPr id="17" name="Straight Arrow Connector 16">
            <a:extLst>
              <a:ext uri="{FF2B5EF4-FFF2-40B4-BE49-F238E27FC236}">
                <a16:creationId xmlns:a16="http://schemas.microsoft.com/office/drawing/2014/main" id="{E5C8ED30-54F2-4EAF-B1D0-8FB3C5094335}"/>
              </a:ext>
            </a:extLst>
          </p:cNvPr>
          <p:cNvCxnSpPr>
            <a:cxnSpLocks/>
            <a:endCxn id="5" idx="1"/>
          </p:cNvCxnSpPr>
          <p:nvPr/>
        </p:nvCxnSpPr>
        <p:spPr>
          <a:xfrm flipV="1">
            <a:off x="4172989" y="3177482"/>
            <a:ext cx="1454727" cy="888195"/>
          </a:xfrm>
          <a:prstGeom prst="straightConnector1">
            <a:avLst/>
          </a:prstGeom>
          <a:ln>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7A6C959B-7690-4D2E-BEC7-9C0479123BF0}"/>
              </a:ext>
            </a:extLst>
          </p:cNvPr>
          <p:cNvCxnSpPr>
            <a:cxnSpLocks/>
          </p:cNvCxnSpPr>
          <p:nvPr/>
        </p:nvCxnSpPr>
        <p:spPr>
          <a:xfrm flipV="1">
            <a:off x="4624501" y="3790605"/>
            <a:ext cx="1036466" cy="531667"/>
          </a:xfrm>
          <a:prstGeom prst="straightConnector1">
            <a:avLst/>
          </a:prstGeom>
          <a:ln>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7CBDE271-D031-44FB-888D-62467D68E7F1}"/>
              </a:ext>
            </a:extLst>
          </p:cNvPr>
          <p:cNvCxnSpPr>
            <a:cxnSpLocks/>
          </p:cNvCxnSpPr>
          <p:nvPr/>
        </p:nvCxnSpPr>
        <p:spPr>
          <a:xfrm flipV="1">
            <a:off x="4373880" y="4502346"/>
            <a:ext cx="1353589" cy="124950"/>
          </a:xfrm>
          <a:prstGeom prst="straightConnector1">
            <a:avLst/>
          </a:prstGeom>
          <a:ln>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602AF566-8BFC-4D8E-8E2A-154AE939A948}"/>
              </a:ext>
            </a:extLst>
          </p:cNvPr>
          <p:cNvCxnSpPr>
            <a:cxnSpLocks/>
          </p:cNvCxnSpPr>
          <p:nvPr/>
        </p:nvCxnSpPr>
        <p:spPr>
          <a:xfrm>
            <a:off x="4624501" y="4829942"/>
            <a:ext cx="1003215" cy="283361"/>
          </a:xfrm>
          <a:prstGeom prst="straightConnector1">
            <a:avLst/>
          </a:prstGeom>
          <a:ln>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20" name="Rectangle 19">
            <a:extLst>
              <a:ext uri="{FF2B5EF4-FFF2-40B4-BE49-F238E27FC236}">
                <a16:creationId xmlns:a16="http://schemas.microsoft.com/office/drawing/2014/main" id="{6E1C18CB-DCEB-B342-AD70-A5024F1243A0}"/>
              </a:ext>
            </a:extLst>
          </p:cNvPr>
          <p:cNvSpPr/>
          <p:nvPr/>
        </p:nvSpPr>
        <p:spPr>
          <a:xfrm>
            <a:off x="469705" y="2252942"/>
            <a:ext cx="3523016" cy="658385"/>
          </a:xfrm>
          <a:prstGeom prst="rect">
            <a:avLst/>
          </a:prstGeom>
        </p:spPr>
        <p:txBody>
          <a:bodyPr wrap="none">
            <a:spAutoFit/>
          </a:bodyPr>
          <a:lstStyle/>
          <a:p>
            <a:pPr>
              <a:lnSpc>
                <a:spcPct val="150000"/>
              </a:lnSpc>
            </a:pPr>
            <a:r>
              <a:rPr lang="en-US" sz="2800" b="1" dirty="0">
                <a:solidFill>
                  <a:schemeClr val="bg1"/>
                </a:solidFill>
              </a:rPr>
              <a:t>High level overview</a:t>
            </a:r>
          </a:p>
        </p:txBody>
      </p:sp>
      <p:sp>
        <p:nvSpPr>
          <p:cNvPr id="46" name="Arrow: Chevron 3">
            <a:extLst>
              <a:ext uri="{FF2B5EF4-FFF2-40B4-BE49-F238E27FC236}">
                <a16:creationId xmlns:a16="http://schemas.microsoft.com/office/drawing/2014/main" id="{044EE8F7-AB5E-7C48-A4C1-CBB57752A25D}"/>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47" name="Arrow: Chevron 5">
            <a:extLst>
              <a:ext uri="{FF2B5EF4-FFF2-40B4-BE49-F238E27FC236}">
                <a16:creationId xmlns:a16="http://schemas.microsoft.com/office/drawing/2014/main" id="{2D81CDCE-E436-C041-9B36-C9DA67CE7AAC}"/>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48" name="Arrow: Chevron 6">
            <a:extLst>
              <a:ext uri="{FF2B5EF4-FFF2-40B4-BE49-F238E27FC236}">
                <a16:creationId xmlns:a16="http://schemas.microsoft.com/office/drawing/2014/main" id="{8703DF1D-3C24-4541-BD07-5768B6F2F944}"/>
              </a:ext>
            </a:extLst>
          </p:cNvPr>
          <p:cNvSpPr/>
          <p:nvPr/>
        </p:nvSpPr>
        <p:spPr>
          <a:xfrm>
            <a:off x="7672405"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49" name="Arrow: Chevron 7">
            <a:extLst>
              <a:ext uri="{FF2B5EF4-FFF2-40B4-BE49-F238E27FC236}">
                <a16:creationId xmlns:a16="http://schemas.microsoft.com/office/drawing/2014/main" id="{98F041A1-8EDC-EE43-A75A-2ADBEACE7AC9}"/>
              </a:ext>
            </a:extLst>
          </p:cNvPr>
          <p:cNvSpPr/>
          <p:nvPr/>
        </p:nvSpPr>
        <p:spPr>
          <a:xfrm>
            <a:off x="4009011"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50" name="Arrow: Chevron 8">
            <a:extLst>
              <a:ext uri="{FF2B5EF4-FFF2-40B4-BE49-F238E27FC236}">
                <a16:creationId xmlns:a16="http://schemas.microsoft.com/office/drawing/2014/main" id="{50BF809E-2083-0946-99CA-614A25447174}"/>
              </a:ext>
            </a:extLst>
          </p:cNvPr>
          <p:cNvSpPr/>
          <p:nvPr/>
        </p:nvSpPr>
        <p:spPr>
          <a:xfrm>
            <a:off x="400699"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51" name="Arrow: Chevron 9">
            <a:extLst>
              <a:ext uri="{FF2B5EF4-FFF2-40B4-BE49-F238E27FC236}">
                <a16:creationId xmlns:a16="http://schemas.microsoft.com/office/drawing/2014/main" id="{93D0A155-5F83-5948-94A0-C53F1392FD64}"/>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52" name="Rectangle 51">
            <a:extLst>
              <a:ext uri="{FF2B5EF4-FFF2-40B4-BE49-F238E27FC236}">
                <a16:creationId xmlns:a16="http://schemas.microsoft.com/office/drawing/2014/main" id="{EFF80A13-0712-2F44-A0D3-16CB89747615}"/>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53" name="Rectangle 52">
            <a:extLst>
              <a:ext uri="{FF2B5EF4-FFF2-40B4-BE49-F238E27FC236}">
                <a16:creationId xmlns:a16="http://schemas.microsoft.com/office/drawing/2014/main" id="{7498A9C0-F638-A24B-BDD0-5558804EB3EA}"/>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54" name="Rectangle 53">
            <a:extLst>
              <a:ext uri="{FF2B5EF4-FFF2-40B4-BE49-F238E27FC236}">
                <a16:creationId xmlns:a16="http://schemas.microsoft.com/office/drawing/2014/main" id="{849FEE8A-87CA-0A41-B43A-7595CA47B72F}"/>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55" name="Rectangle 54">
            <a:extLst>
              <a:ext uri="{FF2B5EF4-FFF2-40B4-BE49-F238E27FC236}">
                <a16:creationId xmlns:a16="http://schemas.microsoft.com/office/drawing/2014/main" id="{5574A94F-4DC5-4946-A978-30DCD8762E0F}"/>
              </a:ext>
            </a:extLst>
          </p:cNvPr>
          <p:cNvSpPr/>
          <p:nvPr/>
        </p:nvSpPr>
        <p:spPr>
          <a:xfrm>
            <a:off x="8206445" y="1133036"/>
            <a:ext cx="1441420" cy="523220"/>
          </a:xfrm>
          <a:prstGeom prst="rect">
            <a:avLst/>
          </a:prstGeom>
        </p:spPr>
        <p:txBody>
          <a:bodyPr wrap="none">
            <a:spAutoFit/>
          </a:bodyPr>
          <a:lstStyle/>
          <a:p>
            <a:pPr algn="ctr"/>
            <a:r>
              <a:rPr lang="is-IS" sz="1400" dirty="0">
                <a:solidFill>
                  <a:srgbClr val="343637"/>
                </a:solidFill>
              </a:rPr>
              <a:t>Data setup and </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56" name="Rectangle 55">
            <a:extLst>
              <a:ext uri="{FF2B5EF4-FFF2-40B4-BE49-F238E27FC236}">
                <a16:creationId xmlns:a16="http://schemas.microsoft.com/office/drawing/2014/main" id="{A733E43C-F830-7F4F-97FD-1464D6F0BAC3}"/>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57" name="Rectangle 56">
            <a:extLst>
              <a:ext uri="{FF2B5EF4-FFF2-40B4-BE49-F238E27FC236}">
                <a16:creationId xmlns:a16="http://schemas.microsoft.com/office/drawing/2014/main" id="{0AD2EADB-679D-CD42-A1FD-C2667C70B66F}"/>
              </a:ext>
            </a:extLst>
          </p:cNvPr>
          <p:cNvSpPr/>
          <p:nvPr/>
        </p:nvSpPr>
        <p:spPr>
          <a:xfrm>
            <a:off x="1148735" y="1101600"/>
            <a:ext cx="907621" cy="523220"/>
          </a:xfrm>
          <a:prstGeom prst="rect">
            <a:avLst/>
          </a:prstGeom>
        </p:spPr>
        <p:txBody>
          <a:bodyPr wrap="none">
            <a:spAutoFit/>
          </a:bodyPr>
          <a:lstStyle/>
          <a:p>
            <a:pPr algn="ctr"/>
            <a:r>
              <a:rPr lang="is-IS" sz="1400" dirty="0">
                <a:solidFill>
                  <a:schemeClr val="bg1"/>
                </a:solidFill>
              </a:rPr>
              <a:t>Business </a:t>
            </a:r>
          </a:p>
          <a:p>
            <a:pPr algn="ctr"/>
            <a:r>
              <a:rPr lang="is-IS" sz="1400" dirty="0">
                <a:solidFill>
                  <a:schemeClr val="bg1"/>
                </a:solidFill>
              </a:rPr>
              <a:t>overview</a:t>
            </a:r>
            <a:endParaRPr lang="en-US" sz="1400" dirty="0">
              <a:solidFill>
                <a:schemeClr val="bg1"/>
              </a:solidFill>
            </a:endParaRPr>
          </a:p>
        </p:txBody>
      </p:sp>
    </p:spTree>
    <p:extLst>
      <p:ext uri="{BB962C8B-B14F-4D97-AF65-F5344CB8AC3E}">
        <p14:creationId xmlns:p14="http://schemas.microsoft.com/office/powerpoint/2010/main" val="824353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2A60CB31-1A4B-C64F-AA95-4FBDB8138393}"/>
              </a:ext>
            </a:extLst>
          </p:cNvPr>
          <p:cNvSpPr>
            <a:spLocks noGrp="1"/>
          </p:cNvSpPr>
          <p:nvPr>
            <p:ph type="body" sz="quarter" idx="14"/>
          </p:nvPr>
        </p:nvSpPr>
        <p:spPr/>
        <p:txBody>
          <a:bodyPr/>
          <a:lstStyle/>
          <a:p>
            <a:r>
              <a:rPr lang="en-US" dirty="0"/>
              <a:t>LS Core -&gt; LS Central </a:t>
            </a:r>
            <a:br>
              <a:rPr lang="en-US" dirty="0"/>
            </a:br>
            <a:r>
              <a:rPr lang="en-US" dirty="0"/>
              <a:t>Implementation Guidelines</a:t>
            </a:r>
          </a:p>
          <a:p>
            <a:endParaRPr lang="en-US" dirty="0"/>
          </a:p>
        </p:txBody>
      </p:sp>
      <p:sp>
        <p:nvSpPr>
          <p:cNvPr id="27" name="Text Placeholder 26">
            <a:extLst>
              <a:ext uri="{FF2B5EF4-FFF2-40B4-BE49-F238E27FC236}">
                <a16:creationId xmlns:a16="http://schemas.microsoft.com/office/drawing/2014/main" id="{D2B1994B-437F-C149-BE78-CE93E0412BF7}"/>
              </a:ext>
            </a:extLst>
          </p:cNvPr>
          <p:cNvSpPr>
            <a:spLocks noGrp="1"/>
          </p:cNvSpPr>
          <p:nvPr>
            <p:ph type="body" sz="quarter" idx="15"/>
          </p:nvPr>
        </p:nvSpPr>
        <p:spPr>
          <a:xfrm>
            <a:off x="627184" y="1604346"/>
            <a:ext cx="10937633" cy="360362"/>
          </a:xfrm>
        </p:spPr>
        <p:txBody>
          <a:bodyPr/>
          <a:lstStyle/>
          <a:p>
            <a:r>
              <a:rPr lang="is-IS" dirty="0"/>
              <a:t>How to successfully implement LS Central</a:t>
            </a:r>
            <a:endParaRPr lang="en-US" dirty="0"/>
          </a:p>
        </p:txBody>
      </p:sp>
      <p:sp>
        <p:nvSpPr>
          <p:cNvPr id="31" name="Title 30">
            <a:extLst>
              <a:ext uri="{FF2B5EF4-FFF2-40B4-BE49-F238E27FC236}">
                <a16:creationId xmlns:a16="http://schemas.microsoft.com/office/drawing/2014/main" id="{11DDA19C-9D76-9F4B-A877-40DE6E33551E}"/>
              </a:ext>
            </a:extLst>
          </p:cNvPr>
          <p:cNvSpPr>
            <a:spLocks noGrp="1"/>
          </p:cNvSpPr>
          <p:nvPr>
            <p:ph type="title"/>
          </p:nvPr>
        </p:nvSpPr>
        <p:spPr/>
        <p:txBody>
          <a:bodyPr/>
          <a:lstStyle/>
          <a:p>
            <a:r>
              <a:rPr lang="is-IS" dirty="0"/>
              <a:t>Guðrún Ólafsdóttir (Gúa)</a:t>
            </a:r>
            <a:endParaRPr lang="en-US" dirty="0"/>
          </a:p>
        </p:txBody>
      </p:sp>
      <p:sp>
        <p:nvSpPr>
          <p:cNvPr id="33" name="Text Placeholder 32">
            <a:extLst>
              <a:ext uri="{FF2B5EF4-FFF2-40B4-BE49-F238E27FC236}">
                <a16:creationId xmlns:a16="http://schemas.microsoft.com/office/drawing/2014/main" id="{2B14E72B-940F-E74E-90F4-DA79A0D7A804}"/>
              </a:ext>
            </a:extLst>
          </p:cNvPr>
          <p:cNvSpPr>
            <a:spLocks noGrp="1"/>
          </p:cNvSpPr>
          <p:nvPr>
            <p:ph type="body" sz="quarter" idx="11"/>
          </p:nvPr>
        </p:nvSpPr>
        <p:spPr>
          <a:xfrm>
            <a:off x="5556738" y="5429441"/>
            <a:ext cx="6336324" cy="360362"/>
          </a:xfrm>
        </p:spPr>
        <p:txBody>
          <a:bodyPr/>
          <a:lstStyle/>
          <a:p>
            <a:r>
              <a:rPr lang="is-IS" dirty="0"/>
              <a:t>Product Director and Development Manager</a:t>
            </a:r>
            <a:endParaRPr lang="en-US" dirty="0"/>
          </a:p>
        </p:txBody>
      </p:sp>
      <p:sp>
        <p:nvSpPr>
          <p:cNvPr id="35" name="Text Placeholder 34">
            <a:extLst>
              <a:ext uri="{FF2B5EF4-FFF2-40B4-BE49-F238E27FC236}">
                <a16:creationId xmlns:a16="http://schemas.microsoft.com/office/drawing/2014/main" id="{D1F69F72-4026-DD43-8A94-12F2D2792070}"/>
              </a:ext>
            </a:extLst>
          </p:cNvPr>
          <p:cNvSpPr>
            <a:spLocks noGrp="1"/>
          </p:cNvSpPr>
          <p:nvPr>
            <p:ph type="body" sz="quarter" idx="12"/>
          </p:nvPr>
        </p:nvSpPr>
        <p:spPr/>
        <p:txBody>
          <a:bodyPr/>
          <a:lstStyle/>
          <a:p>
            <a:r>
              <a:rPr lang="is-IS" dirty="0"/>
              <a:t>gua@lsretail.com</a:t>
            </a:r>
            <a:endParaRPr lang="en-US" dirty="0"/>
          </a:p>
        </p:txBody>
      </p:sp>
      <p:pic>
        <p:nvPicPr>
          <p:cNvPr id="3" name="Picture Placeholder 2">
            <a:extLst>
              <a:ext uri="{FF2B5EF4-FFF2-40B4-BE49-F238E27FC236}">
                <a16:creationId xmlns:a16="http://schemas.microsoft.com/office/drawing/2014/main" id="{CF51FF8F-C972-4FB7-9D36-4536A5803879}"/>
              </a:ext>
            </a:extLst>
          </p:cNvPr>
          <p:cNvPicPr>
            <a:picLocks noGrp="1" noChangeAspect="1"/>
          </p:cNvPicPr>
          <p:nvPr>
            <p:ph type="pic" sz="quarter" idx="13"/>
          </p:nvPr>
        </p:nvPicPr>
        <p:blipFill>
          <a:blip r:embed="rId3"/>
          <a:srcRect l="16721" r="16721"/>
          <a:stretch>
            <a:fillRect/>
          </a:stretch>
        </p:blipFill>
        <p:spPr/>
      </p:pic>
    </p:spTree>
    <p:extLst>
      <p:ext uri="{BB962C8B-B14F-4D97-AF65-F5344CB8AC3E}">
        <p14:creationId xmlns:p14="http://schemas.microsoft.com/office/powerpoint/2010/main" val="3328925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rrow: Chevron 3">
            <a:extLst>
              <a:ext uri="{FF2B5EF4-FFF2-40B4-BE49-F238E27FC236}">
                <a16:creationId xmlns:a16="http://schemas.microsoft.com/office/drawing/2014/main" id="{D94021E1-B8C9-EC46-93A9-65ED989348C6}"/>
              </a:ext>
            </a:extLst>
          </p:cNvPr>
          <p:cNvSpPr/>
          <p:nvPr/>
        </p:nvSpPr>
        <p:spPr>
          <a:xfrm>
            <a:off x="394023" y="811647"/>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2" name="Rectangle 1">
            <a:extLst>
              <a:ext uri="{FF2B5EF4-FFF2-40B4-BE49-F238E27FC236}">
                <a16:creationId xmlns:a16="http://schemas.microsoft.com/office/drawing/2014/main" id="{7259FE99-A14D-448B-A3A7-7BAF37B267F8}"/>
              </a:ext>
            </a:extLst>
          </p:cNvPr>
          <p:cNvSpPr/>
          <p:nvPr/>
        </p:nvSpPr>
        <p:spPr>
          <a:xfrm>
            <a:off x="409642" y="1949287"/>
            <a:ext cx="5941918" cy="4154984"/>
          </a:xfrm>
          <a:prstGeom prst="rect">
            <a:avLst/>
          </a:prstGeom>
        </p:spPr>
        <p:txBody>
          <a:bodyPr wrap="square">
            <a:spAutoFit/>
          </a:bodyPr>
          <a:lstStyle/>
          <a:p>
            <a:pPr>
              <a:spcAft>
                <a:spcPts val="0"/>
              </a:spcAft>
            </a:pPr>
            <a:endParaRPr lang="en-US" sz="2400" dirty="0">
              <a:solidFill>
                <a:schemeClr val="bg1"/>
              </a:solidFill>
              <a:ea typeface="Times New Roman" panose="02020603050405020304" pitchFamily="18" charset="0"/>
              <a:cs typeface="Times New Roman" panose="02020603050405020304" pitchFamily="18" charset="0"/>
            </a:endParaRPr>
          </a:p>
          <a:p>
            <a:pPr>
              <a:spcAft>
                <a:spcPts val="0"/>
              </a:spcAft>
            </a:pPr>
            <a:r>
              <a:rPr lang="en-US" sz="2400" b="1" dirty="0">
                <a:solidFill>
                  <a:schemeClr val="bg1"/>
                </a:solidFill>
                <a:ea typeface="Times New Roman" panose="02020603050405020304" pitchFamily="18" charset="0"/>
                <a:cs typeface="Times New Roman" panose="02020603050405020304" pitchFamily="18" charset="0"/>
              </a:rPr>
              <a:t>System requirements</a:t>
            </a:r>
          </a:p>
          <a:p>
            <a:pPr>
              <a:spcAft>
                <a:spcPts val="0"/>
              </a:spcAft>
            </a:pPr>
            <a:r>
              <a:rPr lang="en-US" sz="2400" dirty="0">
                <a:solidFill>
                  <a:schemeClr val="bg1"/>
                </a:solidFill>
                <a:ea typeface="Times New Roman" panose="02020603050405020304" pitchFamily="18" charset="0"/>
                <a:cs typeface="Times New Roman" panose="02020603050405020304" pitchFamily="18" charset="0"/>
              </a:rPr>
              <a:t>	</a:t>
            </a:r>
            <a:r>
              <a:rPr lang="en-US" dirty="0">
                <a:solidFill>
                  <a:schemeClr val="bg1"/>
                </a:solidFill>
                <a:ea typeface="Times New Roman" panose="02020603050405020304" pitchFamily="18" charset="0"/>
                <a:cs typeface="Times New Roman" panose="02020603050405020304" pitchFamily="18" charset="0"/>
              </a:rPr>
              <a:t>LS Retail recommendations</a:t>
            </a:r>
          </a:p>
          <a:p>
            <a:pPr>
              <a:spcAft>
                <a:spcPts val="0"/>
              </a:spcAft>
            </a:pPr>
            <a:r>
              <a:rPr lang="en-US" dirty="0">
                <a:solidFill>
                  <a:schemeClr val="bg1"/>
                </a:solidFill>
                <a:ea typeface="Times New Roman" panose="02020603050405020304" pitchFamily="18" charset="0"/>
                <a:cs typeface="Times New Roman" panose="02020603050405020304" pitchFamily="18" charset="0"/>
              </a:rPr>
              <a:t>	Microsoft system requirements </a:t>
            </a:r>
            <a:br>
              <a:rPr lang="en-US" dirty="0">
                <a:solidFill>
                  <a:schemeClr val="bg1"/>
                </a:solidFill>
                <a:ea typeface="Times New Roman" panose="02020603050405020304" pitchFamily="18" charset="0"/>
                <a:cs typeface="Times New Roman" panose="02020603050405020304" pitchFamily="18" charset="0"/>
              </a:rPr>
            </a:br>
            <a:r>
              <a:rPr lang="en-US" dirty="0">
                <a:solidFill>
                  <a:schemeClr val="bg1"/>
                </a:solidFill>
                <a:ea typeface="Times New Roman" panose="02020603050405020304" pitchFamily="18" charset="0"/>
                <a:cs typeface="Times New Roman" panose="02020603050405020304" pitchFamily="18" charset="0"/>
              </a:rPr>
              <a:t>	and best practices   </a:t>
            </a:r>
          </a:p>
          <a:p>
            <a:pPr>
              <a:spcAft>
                <a:spcPts val="0"/>
              </a:spcAft>
            </a:pPr>
            <a:endParaRPr lang="en-US" sz="2400" dirty="0">
              <a:solidFill>
                <a:schemeClr val="bg1"/>
              </a:solidFill>
              <a:ea typeface="Times New Roman" panose="02020603050405020304" pitchFamily="18" charset="0"/>
              <a:cs typeface="Times New Roman" panose="02020603050405020304" pitchFamily="18" charset="0"/>
            </a:endParaRPr>
          </a:p>
          <a:p>
            <a:pPr>
              <a:spcAft>
                <a:spcPts val="0"/>
              </a:spcAft>
            </a:pPr>
            <a:r>
              <a:rPr lang="en-US" sz="2400" b="1" dirty="0">
                <a:solidFill>
                  <a:schemeClr val="bg1"/>
                </a:solidFill>
                <a:ea typeface="Times New Roman" panose="02020603050405020304" pitchFamily="18" charset="0"/>
                <a:cs typeface="Times New Roman" panose="02020603050405020304" pitchFamily="18" charset="0"/>
              </a:rPr>
              <a:t>Setup best practices</a:t>
            </a:r>
          </a:p>
          <a:p>
            <a:pPr>
              <a:spcAft>
                <a:spcPts val="0"/>
              </a:spcAft>
            </a:pPr>
            <a:r>
              <a:rPr lang="is-IS" sz="2400" dirty="0">
                <a:solidFill>
                  <a:schemeClr val="bg1"/>
                </a:solidFill>
                <a:ea typeface="Times New Roman" panose="02020603050405020304" pitchFamily="18" charset="0"/>
                <a:cs typeface="Times New Roman" panose="02020603050405020304" pitchFamily="18" charset="0"/>
              </a:rPr>
              <a:t>	</a:t>
            </a:r>
            <a:r>
              <a:rPr lang="en-US" dirty="0">
                <a:solidFill>
                  <a:schemeClr val="bg1"/>
                </a:solidFill>
                <a:ea typeface="Times New Roman" panose="02020603050405020304" pitchFamily="18" charset="0"/>
                <a:cs typeface="Times New Roman" panose="02020603050405020304" pitchFamily="18" charset="0"/>
              </a:rPr>
              <a:t>Store and POS setup </a:t>
            </a:r>
            <a:br>
              <a:rPr lang="en-US" dirty="0">
                <a:solidFill>
                  <a:schemeClr val="bg1"/>
                </a:solidFill>
                <a:ea typeface="Times New Roman" panose="02020603050405020304" pitchFamily="18" charset="0"/>
                <a:cs typeface="Times New Roman" panose="02020603050405020304" pitchFamily="18" charset="0"/>
              </a:rPr>
            </a:br>
            <a:r>
              <a:rPr lang="en-US" dirty="0">
                <a:solidFill>
                  <a:schemeClr val="bg1"/>
                </a:solidFill>
                <a:ea typeface="Times New Roman" panose="02020603050405020304" pitchFamily="18" charset="0"/>
                <a:cs typeface="Times New Roman" panose="02020603050405020304" pitchFamily="18" charset="0"/>
              </a:rPr>
              <a:t>	POS design and layout </a:t>
            </a:r>
          </a:p>
          <a:p>
            <a:pPr>
              <a:spcAft>
                <a:spcPts val="0"/>
              </a:spcAft>
            </a:pPr>
            <a:r>
              <a:rPr lang="en-US" dirty="0">
                <a:solidFill>
                  <a:schemeClr val="bg1"/>
                </a:solidFill>
                <a:ea typeface="Times New Roman" panose="02020603050405020304" pitchFamily="18" charset="0"/>
                <a:cs typeface="Times New Roman" panose="02020603050405020304" pitchFamily="18" charset="0"/>
              </a:rPr>
              <a:t>	Costing Methods</a:t>
            </a:r>
          </a:p>
          <a:p>
            <a:pPr>
              <a:spcAft>
                <a:spcPts val="0"/>
              </a:spcAft>
            </a:pPr>
            <a:endParaRPr lang="en-US" sz="2400" dirty="0">
              <a:solidFill>
                <a:schemeClr val="bg1"/>
              </a:solidFill>
              <a:ea typeface="Times New Roman" panose="02020603050405020304" pitchFamily="18" charset="0"/>
              <a:cs typeface="Times New Roman" panose="02020603050405020304" pitchFamily="18" charset="0"/>
            </a:endParaRPr>
          </a:p>
          <a:p>
            <a:pPr>
              <a:spcAft>
                <a:spcPts val="0"/>
              </a:spcAft>
            </a:pPr>
            <a:r>
              <a:rPr lang="en-US" sz="2400" dirty="0">
                <a:solidFill>
                  <a:schemeClr val="bg1"/>
                </a:solidFill>
                <a:ea typeface="Times New Roman" panose="02020603050405020304" pitchFamily="18" charset="0"/>
                <a:cs typeface="Times New Roman" panose="02020603050405020304" pitchFamily="18" charset="0"/>
              </a:rPr>
              <a:t>	</a:t>
            </a:r>
            <a:endParaRPr lang="en-US" sz="1600" dirty="0">
              <a:solidFill>
                <a:schemeClr val="bg1"/>
              </a:solidFill>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CE4E954-0470-4536-ADCA-3908C2B00259}"/>
              </a:ext>
            </a:extLst>
          </p:cNvPr>
          <p:cNvPicPr>
            <a:picLocks noChangeAspect="1"/>
          </p:cNvPicPr>
          <p:nvPr/>
        </p:nvPicPr>
        <p:blipFill>
          <a:blip r:embed="rId3"/>
          <a:stretch>
            <a:fillRect/>
          </a:stretch>
        </p:blipFill>
        <p:spPr>
          <a:xfrm>
            <a:off x="5125135" y="2207225"/>
            <a:ext cx="5093156" cy="2724497"/>
          </a:xfrm>
          <a:prstGeom prst="rect">
            <a:avLst/>
          </a:prstGeom>
        </p:spPr>
      </p:pic>
      <p:pic>
        <p:nvPicPr>
          <p:cNvPr id="5" name="Picture 4">
            <a:extLst>
              <a:ext uri="{FF2B5EF4-FFF2-40B4-BE49-F238E27FC236}">
                <a16:creationId xmlns:a16="http://schemas.microsoft.com/office/drawing/2014/main" id="{225B9D6D-3AD9-469C-9356-21FCBA829B99}"/>
              </a:ext>
            </a:extLst>
          </p:cNvPr>
          <p:cNvPicPr>
            <a:picLocks noChangeAspect="1"/>
          </p:cNvPicPr>
          <p:nvPr/>
        </p:nvPicPr>
        <p:blipFill>
          <a:blip r:embed="rId4"/>
          <a:stretch>
            <a:fillRect/>
          </a:stretch>
        </p:blipFill>
        <p:spPr>
          <a:xfrm>
            <a:off x="7507604" y="3429000"/>
            <a:ext cx="3899244" cy="2839053"/>
          </a:xfrm>
          <a:prstGeom prst="rect">
            <a:avLst/>
          </a:prstGeom>
        </p:spPr>
      </p:pic>
      <p:sp>
        <p:nvSpPr>
          <p:cNvPr id="28" name="Arrow: Chevron 5">
            <a:extLst>
              <a:ext uri="{FF2B5EF4-FFF2-40B4-BE49-F238E27FC236}">
                <a16:creationId xmlns:a16="http://schemas.microsoft.com/office/drawing/2014/main" id="{0BD3D31C-8943-EB46-8268-D6F67BC26D52}"/>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9" name="Arrow: Chevron 6">
            <a:extLst>
              <a:ext uri="{FF2B5EF4-FFF2-40B4-BE49-F238E27FC236}">
                <a16:creationId xmlns:a16="http://schemas.microsoft.com/office/drawing/2014/main" id="{140DD399-57E4-084D-9AC1-6278175F8370}"/>
              </a:ext>
            </a:extLst>
          </p:cNvPr>
          <p:cNvSpPr/>
          <p:nvPr/>
        </p:nvSpPr>
        <p:spPr>
          <a:xfrm>
            <a:off x="7672405"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30" name="Arrow: Chevron 7">
            <a:extLst>
              <a:ext uri="{FF2B5EF4-FFF2-40B4-BE49-F238E27FC236}">
                <a16:creationId xmlns:a16="http://schemas.microsoft.com/office/drawing/2014/main" id="{346F9EE2-1AB6-9D47-84DE-B099C8FB0762}"/>
              </a:ext>
            </a:extLst>
          </p:cNvPr>
          <p:cNvSpPr/>
          <p:nvPr/>
        </p:nvSpPr>
        <p:spPr>
          <a:xfrm>
            <a:off x="4009011"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31" name="Arrow: Chevron 8">
            <a:extLst>
              <a:ext uri="{FF2B5EF4-FFF2-40B4-BE49-F238E27FC236}">
                <a16:creationId xmlns:a16="http://schemas.microsoft.com/office/drawing/2014/main" id="{2C997171-AD79-904F-B116-DE09E846F557}"/>
              </a:ext>
            </a:extLst>
          </p:cNvPr>
          <p:cNvSpPr/>
          <p:nvPr/>
        </p:nvSpPr>
        <p:spPr>
          <a:xfrm>
            <a:off x="2200228" y="811647"/>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32" name="Arrow: Chevron 9">
            <a:extLst>
              <a:ext uri="{FF2B5EF4-FFF2-40B4-BE49-F238E27FC236}">
                <a16:creationId xmlns:a16="http://schemas.microsoft.com/office/drawing/2014/main" id="{5AF028E8-B8AF-B745-9E89-828183D95E86}"/>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33" name="Rectangle 32">
            <a:extLst>
              <a:ext uri="{FF2B5EF4-FFF2-40B4-BE49-F238E27FC236}">
                <a16:creationId xmlns:a16="http://schemas.microsoft.com/office/drawing/2014/main" id="{6303A9DB-7E16-E045-AEAA-EA997FB2F0D0}"/>
              </a:ext>
            </a:extLst>
          </p:cNvPr>
          <p:cNvSpPr/>
          <p:nvPr/>
        </p:nvSpPr>
        <p:spPr>
          <a:xfrm>
            <a:off x="2827956" y="1209322"/>
            <a:ext cx="1266693" cy="307777"/>
          </a:xfrm>
          <a:prstGeom prst="rect">
            <a:avLst/>
          </a:prstGeom>
        </p:spPr>
        <p:txBody>
          <a:bodyPr wrap="none">
            <a:spAutoFit/>
          </a:bodyPr>
          <a:lstStyle/>
          <a:p>
            <a:pPr algn="ctr"/>
            <a:r>
              <a:rPr lang="is-IS" sz="1400" dirty="0">
                <a:solidFill>
                  <a:schemeClr val="bg1"/>
                </a:solidFill>
              </a:rPr>
              <a:t>Best Practices</a:t>
            </a:r>
            <a:endParaRPr lang="en-US" sz="1400" dirty="0">
              <a:solidFill>
                <a:schemeClr val="bg1"/>
              </a:solidFill>
            </a:endParaRPr>
          </a:p>
        </p:txBody>
      </p:sp>
      <p:sp>
        <p:nvSpPr>
          <p:cNvPr id="34" name="Rectangle 33">
            <a:extLst>
              <a:ext uri="{FF2B5EF4-FFF2-40B4-BE49-F238E27FC236}">
                <a16:creationId xmlns:a16="http://schemas.microsoft.com/office/drawing/2014/main" id="{AAE6A8CF-CF37-2C45-A7C4-71AF3A5497CC}"/>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35" name="Rectangle 34">
            <a:extLst>
              <a:ext uri="{FF2B5EF4-FFF2-40B4-BE49-F238E27FC236}">
                <a16:creationId xmlns:a16="http://schemas.microsoft.com/office/drawing/2014/main" id="{D8B5ABDF-1326-B749-9F25-6C5E6831E788}"/>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36" name="Rectangle 35">
            <a:extLst>
              <a:ext uri="{FF2B5EF4-FFF2-40B4-BE49-F238E27FC236}">
                <a16:creationId xmlns:a16="http://schemas.microsoft.com/office/drawing/2014/main" id="{C3728CD5-8F60-D74F-8683-E96F6CC5A90A}"/>
              </a:ext>
            </a:extLst>
          </p:cNvPr>
          <p:cNvSpPr/>
          <p:nvPr/>
        </p:nvSpPr>
        <p:spPr>
          <a:xfrm>
            <a:off x="8206445" y="1133036"/>
            <a:ext cx="1441420" cy="523220"/>
          </a:xfrm>
          <a:prstGeom prst="rect">
            <a:avLst/>
          </a:prstGeom>
        </p:spPr>
        <p:txBody>
          <a:bodyPr wrap="none">
            <a:spAutoFit/>
          </a:bodyPr>
          <a:lstStyle/>
          <a:p>
            <a:pPr algn="ctr"/>
            <a:r>
              <a:rPr lang="is-IS" sz="1400" dirty="0">
                <a:solidFill>
                  <a:srgbClr val="343637"/>
                </a:solidFill>
              </a:rPr>
              <a:t>Data setup and </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37" name="Rectangle 36">
            <a:extLst>
              <a:ext uri="{FF2B5EF4-FFF2-40B4-BE49-F238E27FC236}">
                <a16:creationId xmlns:a16="http://schemas.microsoft.com/office/drawing/2014/main" id="{06035516-A232-1445-9E8E-089E7EEF2267}"/>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38" name="Rectangle 37">
            <a:extLst>
              <a:ext uri="{FF2B5EF4-FFF2-40B4-BE49-F238E27FC236}">
                <a16:creationId xmlns:a16="http://schemas.microsoft.com/office/drawing/2014/main" id="{37504CFA-CF74-BB43-AF00-DCECCD06E369}"/>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spTree>
    <p:extLst>
      <p:ext uri="{BB962C8B-B14F-4D97-AF65-F5344CB8AC3E}">
        <p14:creationId xmlns:p14="http://schemas.microsoft.com/office/powerpoint/2010/main" val="3728999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row: Chevron 8">
            <a:extLst>
              <a:ext uri="{FF2B5EF4-FFF2-40B4-BE49-F238E27FC236}">
                <a16:creationId xmlns:a16="http://schemas.microsoft.com/office/drawing/2014/main" id="{906429B3-A273-8B42-9103-66FEA08840A2}"/>
              </a:ext>
            </a:extLst>
          </p:cNvPr>
          <p:cNvSpPr/>
          <p:nvPr/>
        </p:nvSpPr>
        <p:spPr>
          <a:xfrm>
            <a:off x="4055685"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5" name="Rectangle 14">
            <a:extLst>
              <a:ext uri="{FF2B5EF4-FFF2-40B4-BE49-F238E27FC236}">
                <a16:creationId xmlns:a16="http://schemas.microsoft.com/office/drawing/2014/main" id="{65A1B0D5-AC07-43CA-B362-25A231BAA608}"/>
              </a:ext>
            </a:extLst>
          </p:cNvPr>
          <p:cNvSpPr/>
          <p:nvPr/>
        </p:nvSpPr>
        <p:spPr>
          <a:xfrm>
            <a:off x="430711" y="2464631"/>
            <a:ext cx="4600575" cy="1631216"/>
          </a:xfrm>
          <a:prstGeom prst="rect">
            <a:avLst/>
          </a:prstGeom>
        </p:spPr>
        <p:txBody>
          <a:bodyPr wrap="square">
            <a:spAutoFit/>
          </a:bodyPr>
          <a:lstStyle/>
          <a:p>
            <a:r>
              <a:rPr lang="en-US" dirty="0">
                <a:solidFill>
                  <a:schemeClr val="bg1"/>
                </a:solidFill>
              </a:rPr>
              <a:t>To implement LS Central, the system </a:t>
            </a:r>
            <a:br>
              <a:rPr lang="en-US" dirty="0">
                <a:solidFill>
                  <a:schemeClr val="bg1"/>
                </a:solidFill>
              </a:rPr>
            </a:br>
            <a:r>
              <a:rPr lang="en-US" dirty="0">
                <a:solidFill>
                  <a:schemeClr val="bg1"/>
                </a:solidFill>
              </a:rPr>
              <a:t>must be configured, users to be trained </a:t>
            </a:r>
            <a:br>
              <a:rPr lang="en-US" dirty="0">
                <a:solidFill>
                  <a:schemeClr val="bg1"/>
                </a:solidFill>
              </a:rPr>
            </a:br>
            <a:r>
              <a:rPr lang="en-US" dirty="0">
                <a:solidFill>
                  <a:schemeClr val="bg1"/>
                </a:solidFill>
              </a:rPr>
              <a:t>on data configuration and core processes</a:t>
            </a:r>
            <a:br>
              <a:rPr lang="en-US" dirty="0">
                <a:solidFill>
                  <a:schemeClr val="bg1"/>
                </a:solidFill>
              </a:rPr>
            </a:br>
            <a:r>
              <a:rPr lang="en-US" dirty="0">
                <a:solidFill>
                  <a:schemeClr val="bg1"/>
                </a:solidFill>
              </a:rPr>
              <a:t>as well as project management tasks. </a:t>
            </a:r>
          </a:p>
          <a:p>
            <a:endParaRPr lang="en-US" sz="1400" dirty="0">
              <a:solidFill>
                <a:schemeClr val="bg1"/>
              </a:solidFill>
            </a:endParaRPr>
          </a:p>
          <a:p>
            <a:endParaRPr lang="en-US" sz="1400" dirty="0">
              <a:solidFill>
                <a:schemeClr val="bg1"/>
              </a:solidFill>
            </a:endParaRPr>
          </a:p>
        </p:txBody>
      </p:sp>
      <p:sp>
        <p:nvSpPr>
          <p:cNvPr id="16" name="Rectangle 15">
            <a:extLst>
              <a:ext uri="{FF2B5EF4-FFF2-40B4-BE49-F238E27FC236}">
                <a16:creationId xmlns:a16="http://schemas.microsoft.com/office/drawing/2014/main" id="{4682264A-3540-4EF4-8110-5C8D7AA66001}"/>
              </a:ext>
            </a:extLst>
          </p:cNvPr>
          <p:cNvSpPr/>
          <p:nvPr/>
        </p:nvSpPr>
        <p:spPr>
          <a:xfrm>
            <a:off x="5871056" y="2446807"/>
            <a:ext cx="6096000" cy="923330"/>
          </a:xfrm>
          <a:prstGeom prst="rect">
            <a:avLst/>
          </a:prstGeom>
        </p:spPr>
        <p:txBody>
          <a:bodyPr>
            <a:spAutoFit/>
          </a:bodyPr>
          <a:lstStyle/>
          <a:p>
            <a:pPr>
              <a:spcAft>
                <a:spcPts val="0"/>
              </a:spcAft>
            </a:pPr>
            <a:r>
              <a:rPr lang="en-US"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rPr>
              <a:t>The total amount of time estimated to implement </a:t>
            </a:r>
            <a:br>
              <a:rPr lang="en-US"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rPr>
            </a:br>
            <a:r>
              <a:rPr lang="en-US"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rPr>
              <a:t>LS Central using preconfigured packages </a:t>
            </a:r>
            <a:br>
              <a:rPr lang="en-US"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rPr>
            </a:br>
            <a:r>
              <a:rPr lang="en-US"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rPr>
              <a:t>is 156/132 hours using the following breakdown:</a:t>
            </a:r>
          </a:p>
        </p:txBody>
      </p:sp>
      <p:pic>
        <p:nvPicPr>
          <p:cNvPr id="18" name="Picture 17">
            <a:extLst>
              <a:ext uri="{FF2B5EF4-FFF2-40B4-BE49-F238E27FC236}">
                <a16:creationId xmlns:a16="http://schemas.microsoft.com/office/drawing/2014/main" id="{D3A35A1A-645F-4B27-A1D5-3AE141D2603B}"/>
              </a:ext>
            </a:extLst>
          </p:cNvPr>
          <p:cNvPicPr>
            <a:picLocks noChangeAspect="1"/>
          </p:cNvPicPr>
          <p:nvPr/>
        </p:nvPicPr>
        <p:blipFill>
          <a:blip r:embed="rId3"/>
          <a:stretch>
            <a:fillRect/>
          </a:stretch>
        </p:blipFill>
        <p:spPr>
          <a:xfrm>
            <a:off x="5921254" y="3677740"/>
            <a:ext cx="4692891" cy="2679838"/>
          </a:xfrm>
          <a:prstGeom prst="rect">
            <a:avLst/>
          </a:prstGeom>
        </p:spPr>
      </p:pic>
      <p:sp>
        <p:nvSpPr>
          <p:cNvPr id="19" name="Rectangle 18">
            <a:extLst>
              <a:ext uri="{FF2B5EF4-FFF2-40B4-BE49-F238E27FC236}">
                <a16:creationId xmlns:a16="http://schemas.microsoft.com/office/drawing/2014/main" id="{690DB8F8-C903-46A0-896B-A14279E2D1A3}"/>
              </a:ext>
            </a:extLst>
          </p:cNvPr>
          <p:cNvSpPr/>
          <p:nvPr/>
        </p:nvSpPr>
        <p:spPr>
          <a:xfrm>
            <a:off x="507660" y="5017659"/>
            <a:ext cx="4841056" cy="1169551"/>
          </a:xfrm>
          <a:prstGeom prst="rect">
            <a:avLst/>
          </a:prstGeom>
        </p:spPr>
        <p:txBody>
          <a:bodyPr wrap="square">
            <a:spAutoFit/>
          </a:bodyPr>
          <a:lstStyle/>
          <a:p>
            <a:r>
              <a:rPr lang="en-US" sz="1400" dirty="0">
                <a:solidFill>
                  <a:schemeClr val="bg1"/>
                </a:solidFill>
              </a:rPr>
              <a:t>Note: that all timelines are assumed using the standardized chart of accounts included in the preconfigured data packages. If a custom chart of accounts is required, </a:t>
            </a:r>
            <a:br>
              <a:rPr lang="en-US" sz="1400" dirty="0">
                <a:solidFill>
                  <a:schemeClr val="bg1"/>
                </a:solidFill>
              </a:rPr>
            </a:br>
            <a:r>
              <a:rPr lang="en-US" sz="1400" dirty="0">
                <a:solidFill>
                  <a:schemeClr val="bg1"/>
                </a:solidFill>
              </a:rPr>
              <a:t>the timelines will increase due to the training </a:t>
            </a:r>
          </a:p>
          <a:p>
            <a:r>
              <a:rPr lang="en-US" sz="1400" dirty="0">
                <a:solidFill>
                  <a:schemeClr val="bg1"/>
                </a:solidFill>
              </a:rPr>
              <a:t>and configuration required.</a:t>
            </a:r>
          </a:p>
        </p:txBody>
      </p:sp>
      <p:sp>
        <p:nvSpPr>
          <p:cNvPr id="20" name="Rectangle 19">
            <a:extLst>
              <a:ext uri="{FF2B5EF4-FFF2-40B4-BE49-F238E27FC236}">
                <a16:creationId xmlns:a16="http://schemas.microsoft.com/office/drawing/2014/main" id="{68F1A3D2-B09C-46D7-A223-E1FB6EA503DB}"/>
              </a:ext>
            </a:extLst>
          </p:cNvPr>
          <p:cNvSpPr/>
          <p:nvPr/>
        </p:nvSpPr>
        <p:spPr>
          <a:xfrm>
            <a:off x="430711" y="4816549"/>
            <a:ext cx="4918005" cy="1541029"/>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3">
            <a:extLst>
              <a:ext uri="{FF2B5EF4-FFF2-40B4-BE49-F238E27FC236}">
                <a16:creationId xmlns:a16="http://schemas.microsoft.com/office/drawing/2014/main" id="{22E86D34-6EBB-C040-9638-A76C53059129}"/>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14" name="Arrow: Chevron 5">
            <a:extLst>
              <a:ext uri="{FF2B5EF4-FFF2-40B4-BE49-F238E27FC236}">
                <a16:creationId xmlns:a16="http://schemas.microsoft.com/office/drawing/2014/main" id="{5B9FDE09-1950-744E-9633-9EE33316B326}"/>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7" name="Arrow: Chevron 6">
            <a:extLst>
              <a:ext uri="{FF2B5EF4-FFF2-40B4-BE49-F238E27FC236}">
                <a16:creationId xmlns:a16="http://schemas.microsoft.com/office/drawing/2014/main" id="{1B3FAC68-3B1A-234F-99A2-2A1F1F26CC4C}"/>
              </a:ext>
            </a:extLst>
          </p:cNvPr>
          <p:cNvSpPr/>
          <p:nvPr/>
        </p:nvSpPr>
        <p:spPr>
          <a:xfrm>
            <a:off x="7672405"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1" name="Arrow: Chevron 7">
            <a:extLst>
              <a:ext uri="{FF2B5EF4-FFF2-40B4-BE49-F238E27FC236}">
                <a16:creationId xmlns:a16="http://schemas.microsoft.com/office/drawing/2014/main" id="{56236249-C116-7946-8FB6-EAF4CB517543}"/>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3" name="Arrow: Chevron 9">
            <a:extLst>
              <a:ext uri="{FF2B5EF4-FFF2-40B4-BE49-F238E27FC236}">
                <a16:creationId xmlns:a16="http://schemas.microsoft.com/office/drawing/2014/main" id="{5904E316-2095-454F-B7D9-95AC7DA0B669}"/>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4" name="Rectangle 23">
            <a:extLst>
              <a:ext uri="{FF2B5EF4-FFF2-40B4-BE49-F238E27FC236}">
                <a16:creationId xmlns:a16="http://schemas.microsoft.com/office/drawing/2014/main" id="{93594518-0BF1-894B-9978-7EAFC06E4446}"/>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25" name="Rectangle 24">
            <a:extLst>
              <a:ext uri="{FF2B5EF4-FFF2-40B4-BE49-F238E27FC236}">
                <a16:creationId xmlns:a16="http://schemas.microsoft.com/office/drawing/2014/main" id="{56626381-5C48-9144-B4AD-80931CAF11D4}"/>
              </a:ext>
            </a:extLst>
          </p:cNvPr>
          <p:cNvSpPr/>
          <p:nvPr/>
        </p:nvSpPr>
        <p:spPr>
          <a:xfrm>
            <a:off x="4603284" y="1129945"/>
            <a:ext cx="1492716" cy="523220"/>
          </a:xfrm>
          <a:prstGeom prst="rect">
            <a:avLst/>
          </a:prstGeom>
        </p:spPr>
        <p:txBody>
          <a:bodyPr wrap="none">
            <a:spAutoFit/>
          </a:bodyPr>
          <a:lstStyle/>
          <a:p>
            <a:pPr algn="ctr"/>
            <a:r>
              <a:rPr lang="is-IS" sz="1400" dirty="0">
                <a:solidFill>
                  <a:schemeClr val="bg1"/>
                </a:solidFill>
              </a:rPr>
              <a:t>Implementation </a:t>
            </a:r>
            <a:br>
              <a:rPr lang="is-IS" sz="1400" dirty="0">
                <a:solidFill>
                  <a:schemeClr val="bg1"/>
                </a:solidFill>
              </a:rPr>
            </a:br>
            <a:r>
              <a:rPr lang="is-IS" sz="1400" dirty="0">
                <a:solidFill>
                  <a:schemeClr val="bg1"/>
                </a:solidFill>
              </a:rPr>
              <a:t>plan</a:t>
            </a:r>
            <a:endParaRPr lang="en-US" sz="1400" dirty="0">
              <a:solidFill>
                <a:schemeClr val="bg1"/>
              </a:solidFill>
            </a:endParaRPr>
          </a:p>
        </p:txBody>
      </p:sp>
      <p:sp>
        <p:nvSpPr>
          <p:cNvPr id="26" name="Rectangle 25">
            <a:extLst>
              <a:ext uri="{FF2B5EF4-FFF2-40B4-BE49-F238E27FC236}">
                <a16:creationId xmlns:a16="http://schemas.microsoft.com/office/drawing/2014/main" id="{07FAFBF8-EF14-A543-9742-2EF39EA50618}"/>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7" name="Rectangle 26">
            <a:extLst>
              <a:ext uri="{FF2B5EF4-FFF2-40B4-BE49-F238E27FC236}">
                <a16:creationId xmlns:a16="http://schemas.microsoft.com/office/drawing/2014/main" id="{6B62AF98-E65B-BD4D-B31A-6410A86D81A6}"/>
              </a:ext>
            </a:extLst>
          </p:cNvPr>
          <p:cNvSpPr/>
          <p:nvPr/>
        </p:nvSpPr>
        <p:spPr>
          <a:xfrm>
            <a:off x="8206445" y="1133036"/>
            <a:ext cx="1441420" cy="523220"/>
          </a:xfrm>
          <a:prstGeom prst="rect">
            <a:avLst/>
          </a:prstGeom>
        </p:spPr>
        <p:txBody>
          <a:bodyPr wrap="none">
            <a:spAutoFit/>
          </a:bodyPr>
          <a:lstStyle/>
          <a:p>
            <a:pPr algn="ctr"/>
            <a:r>
              <a:rPr lang="is-IS" sz="1400" dirty="0">
                <a:solidFill>
                  <a:srgbClr val="343637"/>
                </a:solidFill>
              </a:rPr>
              <a:t>Data setup and </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8" name="Rectangle 27">
            <a:extLst>
              <a:ext uri="{FF2B5EF4-FFF2-40B4-BE49-F238E27FC236}">
                <a16:creationId xmlns:a16="http://schemas.microsoft.com/office/drawing/2014/main" id="{3FA9BEDC-D7C1-5043-8291-9FCDC790701B}"/>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29" name="Rectangle 28">
            <a:extLst>
              <a:ext uri="{FF2B5EF4-FFF2-40B4-BE49-F238E27FC236}">
                <a16:creationId xmlns:a16="http://schemas.microsoft.com/office/drawing/2014/main" id="{CA9FFB9D-AEE3-9E4C-B0E5-A02EDE22E8C9}"/>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spTree>
    <p:extLst>
      <p:ext uri="{BB962C8B-B14F-4D97-AF65-F5344CB8AC3E}">
        <p14:creationId xmlns:p14="http://schemas.microsoft.com/office/powerpoint/2010/main" val="3314164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1B8584-1226-49D6-A48E-A668D4E01E39}"/>
              </a:ext>
            </a:extLst>
          </p:cNvPr>
          <p:cNvPicPr>
            <a:picLocks noChangeAspect="1"/>
          </p:cNvPicPr>
          <p:nvPr/>
        </p:nvPicPr>
        <p:blipFill>
          <a:blip r:embed="rId3"/>
          <a:stretch>
            <a:fillRect/>
          </a:stretch>
        </p:blipFill>
        <p:spPr>
          <a:xfrm>
            <a:off x="107484" y="2813791"/>
            <a:ext cx="5994288" cy="2595336"/>
          </a:xfrm>
          <a:prstGeom prst="rect">
            <a:avLst/>
          </a:prstGeom>
        </p:spPr>
      </p:pic>
      <p:pic>
        <p:nvPicPr>
          <p:cNvPr id="12" name="Picture 11">
            <a:extLst>
              <a:ext uri="{FF2B5EF4-FFF2-40B4-BE49-F238E27FC236}">
                <a16:creationId xmlns:a16="http://schemas.microsoft.com/office/drawing/2014/main" id="{CA1202E7-88B3-4C50-866F-F9169BEF2999}"/>
              </a:ext>
            </a:extLst>
          </p:cNvPr>
          <p:cNvPicPr>
            <a:picLocks noChangeAspect="1"/>
          </p:cNvPicPr>
          <p:nvPr/>
        </p:nvPicPr>
        <p:blipFill>
          <a:blip r:embed="rId4"/>
          <a:stretch>
            <a:fillRect/>
          </a:stretch>
        </p:blipFill>
        <p:spPr>
          <a:xfrm>
            <a:off x="6240218" y="2601290"/>
            <a:ext cx="5831099" cy="2453667"/>
          </a:xfrm>
          <a:prstGeom prst="rect">
            <a:avLst/>
          </a:prstGeom>
        </p:spPr>
      </p:pic>
      <p:sp>
        <p:nvSpPr>
          <p:cNvPr id="13" name="Arrow: Chevron 8">
            <a:extLst>
              <a:ext uri="{FF2B5EF4-FFF2-40B4-BE49-F238E27FC236}">
                <a16:creationId xmlns:a16="http://schemas.microsoft.com/office/drawing/2014/main" id="{2798D84A-5C79-8F48-A764-C92C7DF42413}"/>
              </a:ext>
            </a:extLst>
          </p:cNvPr>
          <p:cNvSpPr/>
          <p:nvPr/>
        </p:nvSpPr>
        <p:spPr>
          <a:xfrm>
            <a:off x="4055685"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4" name="Arrow: Chevron 3">
            <a:extLst>
              <a:ext uri="{FF2B5EF4-FFF2-40B4-BE49-F238E27FC236}">
                <a16:creationId xmlns:a16="http://schemas.microsoft.com/office/drawing/2014/main" id="{68FDF793-56E0-604D-B189-EE3137F2D01D}"/>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15" name="Arrow: Chevron 5">
            <a:extLst>
              <a:ext uri="{FF2B5EF4-FFF2-40B4-BE49-F238E27FC236}">
                <a16:creationId xmlns:a16="http://schemas.microsoft.com/office/drawing/2014/main" id="{C467810C-1F51-AE4E-A8A4-C5B6CE7BC738}"/>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6" name="Arrow: Chevron 6">
            <a:extLst>
              <a:ext uri="{FF2B5EF4-FFF2-40B4-BE49-F238E27FC236}">
                <a16:creationId xmlns:a16="http://schemas.microsoft.com/office/drawing/2014/main" id="{6BCA60DD-A0BE-6A40-8EAF-EEE1122D76FB}"/>
              </a:ext>
            </a:extLst>
          </p:cNvPr>
          <p:cNvSpPr/>
          <p:nvPr/>
        </p:nvSpPr>
        <p:spPr>
          <a:xfrm>
            <a:off x="7672405"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7" name="Arrow: Chevron 7">
            <a:extLst>
              <a:ext uri="{FF2B5EF4-FFF2-40B4-BE49-F238E27FC236}">
                <a16:creationId xmlns:a16="http://schemas.microsoft.com/office/drawing/2014/main" id="{18DE2714-04B0-1D41-B2AC-A81B3D80F113}"/>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8" name="Arrow: Chevron 9">
            <a:extLst>
              <a:ext uri="{FF2B5EF4-FFF2-40B4-BE49-F238E27FC236}">
                <a16:creationId xmlns:a16="http://schemas.microsoft.com/office/drawing/2014/main" id="{74C5CC31-1A9D-074F-9B16-4D59A1ADCC15}"/>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9" name="Rectangle 18">
            <a:extLst>
              <a:ext uri="{FF2B5EF4-FFF2-40B4-BE49-F238E27FC236}">
                <a16:creationId xmlns:a16="http://schemas.microsoft.com/office/drawing/2014/main" id="{6800C669-A831-6744-ABB6-E1D17620889E}"/>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20" name="Rectangle 19">
            <a:extLst>
              <a:ext uri="{FF2B5EF4-FFF2-40B4-BE49-F238E27FC236}">
                <a16:creationId xmlns:a16="http://schemas.microsoft.com/office/drawing/2014/main" id="{72B9DD7B-53DE-4845-BE52-452D56CDD68C}"/>
              </a:ext>
            </a:extLst>
          </p:cNvPr>
          <p:cNvSpPr/>
          <p:nvPr/>
        </p:nvSpPr>
        <p:spPr>
          <a:xfrm>
            <a:off x="4603284" y="1129945"/>
            <a:ext cx="1492716" cy="523220"/>
          </a:xfrm>
          <a:prstGeom prst="rect">
            <a:avLst/>
          </a:prstGeom>
        </p:spPr>
        <p:txBody>
          <a:bodyPr wrap="none">
            <a:spAutoFit/>
          </a:bodyPr>
          <a:lstStyle/>
          <a:p>
            <a:pPr algn="ctr"/>
            <a:r>
              <a:rPr lang="is-IS" sz="1400" dirty="0">
                <a:solidFill>
                  <a:schemeClr val="bg1"/>
                </a:solidFill>
              </a:rPr>
              <a:t>Implementation </a:t>
            </a:r>
            <a:br>
              <a:rPr lang="is-IS" sz="1400" dirty="0">
                <a:solidFill>
                  <a:schemeClr val="bg1"/>
                </a:solidFill>
              </a:rPr>
            </a:br>
            <a:r>
              <a:rPr lang="is-IS" sz="1400" dirty="0">
                <a:solidFill>
                  <a:schemeClr val="bg1"/>
                </a:solidFill>
              </a:rPr>
              <a:t>plan</a:t>
            </a:r>
            <a:endParaRPr lang="en-US" sz="1400" dirty="0">
              <a:solidFill>
                <a:schemeClr val="bg1"/>
              </a:solidFill>
            </a:endParaRPr>
          </a:p>
        </p:txBody>
      </p:sp>
      <p:sp>
        <p:nvSpPr>
          <p:cNvPr id="21" name="Rectangle 20">
            <a:extLst>
              <a:ext uri="{FF2B5EF4-FFF2-40B4-BE49-F238E27FC236}">
                <a16:creationId xmlns:a16="http://schemas.microsoft.com/office/drawing/2014/main" id="{1A2E1D9A-CF85-0E46-B509-4A58817F8F62}"/>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2" name="Rectangle 21">
            <a:extLst>
              <a:ext uri="{FF2B5EF4-FFF2-40B4-BE49-F238E27FC236}">
                <a16:creationId xmlns:a16="http://schemas.microsoft.com/office/drawing/2014/main" id="{468AED5A-2472-8244-9D1E-3A639C36F323}"/>
              </a:ext>
            </a:extLst>
          </p:cNvPr>
          <p:cNvSpPr/>
          <p:nvPr/>
        </p:nvSpPr>
        <p:spPr>
          <a:xfrm>
            <a:off x="8206445" y="1133036"/>
            <a:ext cx="1441420" cy="523220"/>
          </a:xfrm>
          <a:prstGeom prst="rect">
            <a:avLst/>
          </a:prstGeom>
        </p:spPr>
        <p:txBody>
          <a:bodyPr wrap="none">
            <a:spAutoFit/>
          </a:bodyPr>
          <a:lstStyle/>
          <a:p>
            <a:pPr algn="ctr"/>
            <a:r>
              <a:rPr lang="is-IS" sz="1400" dirty="0">
                <a:solidFill>
                  <a:srgbClr val="343637"/>
                </a:solidFill>
              </a:rPr>
              <a:t>Data setup and </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3" name="Rectangle 22">
            <a:extLst>
              <a:ext uri="{FF2B5EF4-FFF2-40B4-BE49-F238E27FC236}">
                <a16:creationId xmlns:a16="http://schemas.microsoft.com/office/drawing/2014/main" id="{8F5E1BA2-D71B-7D47-8BA1-2F279521557A}"/>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24" name="Rectangle 23">
            <a:extLst>
              <a:ext uri="{FF2B5EF4-FFF2-40B4-BE49-F238E27FC236}">
                <a16:creationId xmlns:a16="http://schemas.microsoft.com/office/drawing/2014/main" id="{0DC91D50-3AD0-5143-B7AA-21B384FADBDB}"/>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spTree>
    <p:extLst>
      <p:ext uri="{BB962C8B-B14F-4D97-AF65-F5344CB8AC3E}">
        <p14:creationId xmlns:p14="http://schemas.microsoft.com/office/powerpoint/2010/main" val="4216111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Chevron 5">
            <a:extLst>
              <a:ext uri="{FF2B5EF4-FFF2-40B4-BE49-F238E27FC236}">
                <a16:creationId xmlns:a16="http://schemas.microsoft.com/office/drawing/2014/main" id="{63244953-2A5F-E442-919A-46988C96EC4C}"/>
              </a:ext>
            </a:extLst>
          </p:cNvPr>
          <p:cNvSpPr/>
          <p:nvPr/>
        </p:nvSpPr>
        <p:spPr>
          <a:xfrm>
            <a:off x="4055685"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pic>
        <p:nvPicPr>
          <p:cNvPr id="2" name="Picture 1">
            <a:extLst>
              <a:ext uri="{FF2B5EF4-FFF2-40B4-BE49-F238E27FC236}">
                <a16:creationId xmlns:a16="http://schemas.microsoft.com/office/drawing/2014/main" id="{8E1C835A-7FF8-43C6-A072-984354AD1BDA}"/>
              </a:ext>
            </a:extLst>
          </p:cNvPr>
          <p:cNvPicPr>
            <a:picLocks noChangeAspect="1"/>
          </p:cNvPicPr>
          <p:nvPr/>
        </p:nvPicPr>
        <p:blipFill>
          <a:blip r:embed="rId3"/>
          <a:stretch>
            <a:fillRect/>
          </a:stretch>
        </p:blipFill>
        <p:spPr>
          <a:xfrm>
            <a:off x="283700" y="2289441"/>
            <a:ext cx="4993876" cy="3745407"/>
          </a:xfrm>
          <a:prstGeom prst="rect">
            <a:avLst/>
          </a:prstGeom>
        </p:spPr>
      </p:pic>
      <p:pic>
        <p:nvPicPr>
          <p:cNvPr id="3" name="Picture 2">
            <a:extLst>
              <a:ext uri="{FF2B5EF4-FFF2-40B4-BE49-F238E27FC236}">
                <a16:creationId xmlns:a16="http://schemas.microsoft.com/office/drawing/2014/main" id="{04EABDB3-26B9-4742-A9AB-E9B775ACA9ED}"/>
              </a:ext>
            </a:extLst>
          </p:cNvPr>
          <p:cNvPicPr>
            <a:picLocks noChangeAspect="1"/>
          </p:cNvPicPr>
          <p:nvPr/>
        </p:nvPicPr>
        <p:blipFill>
          <a:blip r:embed="rId4"/>
          <a:stretch>
            <a:fillRect/>
          </a:stretch>
        </p:blipFill>
        <p:spPr>
          <a:xfrm>
            <a:off x="5555177" y="2445801"/>
            <a:ext cx="6553570" cy="3967877"/>
          </a:xfrm>
          <a:prstGeom prst="rect">
            <a:avLst/>
          </a:prstGeom>
        </p:spPr>
      </p:pic>
      <p:sp>
        <p:nvSpPr>
          <p:cNvPr id="11" name="Arrow: Chevron 8">
            <a:extLst>
              <a:ext uri="{FF2B5EF4-FFF2-40B4-BE49-F238E27FC236}">
                <a16:creationId xmlns:a16="http://schemas.microsoft.com/office/drawing/2014/main" id="{113D9D25-02F4-9D41-A524-8ED896FDEDAF}"/>
              </a:ext>
            </a:extLst>
          </p:cNvPr>
          <p:cNvSpPr/>
          <p:nvPr/>
        </p:nvSpPr>
        <p:spPr>
          <a:xfrm>
            <a:off x="5845095"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2" name="Arrow: Chevron 3">
            <a:extLst>
              <a:ext uri="{FF2B5EF4-FFF2-40B4-BE49-F238E27FC236}">
                <a16:creationId xmlns:a16="http://schemas.microsoft.com/office/drawing/2014/main" id="{A55006DC-B3E0-9849-9224-B3677D257083}"/>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14" name="Arrow: Chevron 6">
            <a:extLst>
              <a:ext uri="{FF2B5EF4-FFF2-40B4-BE49-F238E27FC236}">
                <a16:creationId xmlns:a16="http://schemas.microsoft.com/office/drawing/2014/main" id="{30142B63-C74F-2C40-88A4-0C64466043D9}"/>
              </a:ext>
            </a:extLst>
          </p:cNvPr>
          <p:cNvSpPr/>
          <p:nvPr/>
        </p:nvSpPr>
        <p:spPr>
          <a:xfrm>
            <a:off x="7672405"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5" name="Arrow: Chevron 7">
            <a:extLst>
              <a:ext uri="{FF2B5EF4-FFF2-40B4-BE49-F238E27FC236}">
                <a16:creationId xmlns:a16="http://schemas.microsoft.com/office/drawing/2014/main" id="{6D88AF80-AD0E-4942-A1A4-10F706935665}"/>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6" name="Arrow: Chevron 9">
            <a:extLst>
              <a:ext uri="{FF2B5EF4-FFF2-40B4-BE49-F238E27FC236}">
                <a16:creationId xmlns:a16="http://schemas.microsoft.com/office/drawing/2014/main" id="{DF409715-FCBD-934D-82E5-B8CC405D8516}"/>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7" name="Rectangle 16">
            <a:extLst>
              <a:ext uri="{FF2B5EF4-FFF2-40B4-BE49-F238E27FC236}">
                <a16:creationId xmlns:a16="http://schemas.microsoft.com/office/drawing/2014/main" id="{97EED579-77C2-5D47-BA63-A7A9E8D2A793}"/>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18" name="Rectangle 17">
            <a:extLst>
              <a:ext uri="{FF2B5EF4-FFF2-40B4-BE49-F238E27FC236}">
                <a16:creationId xmlns:a16="http://schemas.microsoft.com/office/drawing/2014/main" id="{1B850F3D-E2EC-5341-8501-C85938E144E2}"/>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19" name="Rectangle 18">
            <a:extLst>
              <a:ext uri="{FF2B5EF4-FFF2-40B4-BE49-F238E27FC236}">
                <a16:creationId xmlns:a16="http://schemas.microsoft.com/office/drawing/2014/main" id="{B5404EEF-F187-D744-BA05-CEE6C93C1D20}"/>
              </a:ext>
            </a:extLst>
          </p:cNvPr>
          <p:cNvSpPr/>
          <p:nvPr/>
        </p:nvSpPr>
        <p:spPr>
          <a:xfrm>
            <a:off x="6354183" y="1133036"/>
            <a:ext cx="1449436" cy="523220"/>
          </a:xfrm>
          <a:prstGeom prst="rect">
            <a:avLst/>
          </a:prstGeom>
        </p:spPr>
        <p:txBody>
          <a:bodyPr wrap="none">
            <a:spAutoFit/>
          </a:bodyPr>
          <a:lstStyle/>
          <a:p>
            <a:pPr algn="ctr"/>
            <a:r>
              <a:rPr lang="is-IS" sz="1400" dirty="0">
                <a:solidFill>
                  <a:schemeClr val="bg1"/>
                </a:solidFill>
              </a:rPr>
              <a:t>Installation and</a:t>
            </a:r>
            <a:br>
              <a:rPr lang="is-IS" sz="1400" dirty="0">
                <a:solidFill>
                  <a:schemeClr val="bg1"/>
                </a:solidFill>
              </a:rPr>
            </a:br>
            <a:r>
              <a:rPr lang="is-IS" sz="1400" dirty="0">
                <a:solidFill>
                  <a:schemeClr val="bg1"/>
                </a:solidFill>
              </a:rPr>
              <a:t>configuration</a:t>
            </a:r>
            <a:endParaRPr lang="en-US" sz="1400" dirty="0">
              <a:solidFill>
                <a:schemeClr val="bg1"/>
              </a:solidFill>
            </a:endParaRPr>
          </a:p>
        </p:txBody>
      </p:sp>
      <p:sp>
        <p:nvSpPr>
          <p:cNvPr id="20" name="Rectangle 19">
            <a:extLst>
              <a:ext uri="{FF2B5EF4-FFF2-40B4-BE49-F238E27FC236}">
                <a16:creationId xmlns:a16="http://schemas.microsoft.com/office/drawing/2014/main" id="{1D767985-E3CB-E04B-9216-42453FE5FCF8}"/>
              </a:ext>
            </a:extLst>
          </p:cNvPr>
          <p:cNvSpPr/>
          <p:nvPr/>
        </p:nvSpPr>
        <p:spPr>
          <a:xfrm>
            <a:off x="8206445" y="1133036"/>
            <a:ext cx="1441420" cy="523220"/>
          </a:xfrm>
          <a:prstGeom prst="rect">
            <a:avLst/>
          </a:prstGeom>
        </p:spPr>
        <p:txBody>
          <a:bodyPr wrap="none">
            <a:spAutoFit/>
          </a:bodyPr>
          <a:lstStyle/>
          <a:p>
            <a:pPr algn="ctr"/>
            <a:r>
              <a:rPr lang="is-IS" sz="1400" dirty="0">
                <a:solidFill>
                  <a:srgbClr val="343637"/>
                </a:solidFill>
              </a:rPr>
              <a:t>Data setup and </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1" name="Rectangle 20">
            <a:extLst>
              <a:ext uri="{FF2B5EF4-FFF2-40B4-BE49-F238E27FC236}">
                <a16:creationId xmlns:a16="http://schemas.microsoft.com/office/drawing/2014/main" id="{46C2F3B1-9500-684C-B362-9C73051A6472}"/>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22" name="Rectangle 21">
            <a:extLst>
              <a:ext uri="{FF2B5EF4-FFF2-40B4-BE49-F238E27FC236}">
                <a16:creationId xmlns:a16="http://schemas.microsoft.com/office/drawing/2014/main" id="{7ECA600C-7FB0-6F4E-B7EE-7274662661FD}"/>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spTree>
    <p:extLst>
      <p:ext uri="{BB962C8B-B14F-4D97-AF65-F5344CB8AC3E}">
        <p14:creationId xmlns:p14="http://schemas.microsoft.com/office/powerpoint/2010/main" val="1255207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rrow: Chevron 6">
            <a:extLst>
              <a:ext uri="{FF2B5EF4-FFF2-40B4-BE49-F238E27FC236}">
                <a16:creationId xmlns:a16="http://schemas.microsoft.com/office/drawing/2014/main" id="{C8BDECFE-22AF-8442-8097-B79815B28DBC}"/>
              </a:ext>
            </a:extLst>
          </p:cNvPr>
          <p:cNvSpPr/>
          <p:nvPr/>
        </p:nvSpPr>
        <p:spPr>
          <a:xfrm>
            <a:off x="408149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38" name="Arrow: Chevron 8">
            <a:extLst>
              <a:ext uri="{FF2B5EF4-FFF2-40B4-BE49-F238E27FC236}">
                <a16:creationId xmlns:a16="http://schemas.microsoft.com/office/drawing/2014/main" id="{7954C0C1-A7B2-4348-8CB4-B131D0CAA52B}"/>
              </a:ext>
            </a:extLst>
          </p:cNvPr>
          <p:cNvSpPr/>
          <p:nvPr/>
        </p:nvSpPr>
        <p:spPr>
          <a:xfrm>
            <a:off x="7684102"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2" name="Rectangle 11">
            <a:extLst>
              <a:ext uri="{FF2B5EF4-FFF2-40B4-BE49-F238E27FC236}">
                <a16:creationId xmlns:a16="http://schemas.microsoft.com/office/drawing/2014/main" id="{4D95F07B-C412-45F7-8AED-943B305CD10C}"/>
              </a:ext>
            </a:extLst>
          </p:cNvPr>
          <p:cNvSpPr/>
          <p:nvPr/>
        </p:nvSpPr>
        <p:spPr>
          <a:xfrm>
            <a:off x="430711" y="2178343"/>
            <a:ext cx="10985434" cy="4536627"/>
          </a:xfrm>
          <a:prstGeom prst="rect">
            <a:avLst/>
          </a:prstGeom>
        </p:spPr>
        <p:txBody>
          <a:bodyPr wrap="square">
            <a:spAutoFit/>
          </a:bodyPr>
          <a:lstStyle/>
          <a:p>
            <a:r>
              <a:rPr lang="en-US" dirty="0">
                <a:solidFill>
                  <a:schemeClr val="bg1"/>
                </a:solidFill>
              </a:rPr>
              <a:t>In Excel Worksheet “Production” you will find a list of Business tables </a:t>
            </a:r>
            <a:br>
              <a:rPr lang="en-US" dirty="0">
                <a:solidFill>
                  <a:schemeClr val="bg1"/>
                </a:solidFill>
              </a:rPr>
            </a:br>
            <a:r>
              <a:rPr lang="en-US" dirty="0">
                <a:solidFill>
                  <a:schemeClr val="bg1"/>
                </a:solidFill>
              </a:rPr>
              <a:t>and data included in the Production data package. </a:t>
            </a:r>
          </a:p>
          <a:p>
            <a:endParaRPr lang="en-US" dirty="0">
              <a:solidFill>
                <a:schemeClr val="bg1"/>
              </a:solidFill>
            </a:endParaRPr>
          </a:p>
          <a:p>
            <a:r>
              <a:rPr lang="en-US" sz="1400" dirty="0">
                <a:solidFill>
                  <a:schemeClr val="bg1"/>
                </a:solidFill>
              </a:rPr>
              <a:t>All timelines in the Implementation plan section are assumed using the data package provided. </a:t>
            </a:r>
          </a:p>
          <a:p>
            <a:r>
              <a:rPr lang="en-US" sz="1400" dirty="0">
                <a:solidFill>
                  <a:schemeClr val="bg1"/>
                </a:solidFill>
              </a:rPr>
              <a:t>If custom packages are used the timelines could increase due to training and configuration required.  </a:t>
            </a:r>
          </a:p>
          <a:p>
            <a:endParaRPr lang="en-US" dirty="0">
              <a:solidFill>
                <a:schemeClr val="bg1"/>
              </a:solidFill>
            </a:endParaRPr>
          </a:p>
          <a:p>
            <a:r>
              <a:rPr lang="en-US" sz="2400" b="1" dirty="0">
                <a:solidFill>
                  <a:schemeClr val="bg1"/>
                </a:solidFill>
              </a:rPr>
              <a:t>Advanced:</a:t>
            </a:r>
          </a:p>
          <a:p>
            <a:pPr>
              <a:lnSpc>
                <a:spcPct val="110000"/>
              </a:lnSpc>
            </a:pPr>
            <a:r>
              <a:rPr lang="en-US" dirty="0">
                <a:solidFill>
                  <a:schemeClr val="bg1"/>
                </a:solidFill>
              </a:rPr>
              <a:t>Excel Worksheet “Template” includes same template as the Production package but without data.</a:t>
            </a:r>
          </a:p>
          <a:p>
            <a:pPr>
              <a:lnSpc>
                <a:spcPct val="110000"/>
              </a:lnSpc>
            </a:pPr>
            <a:r>
              <a:rPr lang="en-US" dirty="0">
                <a:solidFill>
                  <a:schemeClr val="bg1"/>
                </a:solidFill>
              </a:rPr>
              <a:t>It’s possible to customize the packages in two ways:</a:t>
            </a:r>
          </a:p>
          <a:p>
            <a:pPr marL="285750" indent="-285750">
              <a:lnSpc>
                <a:spcPct val="110000"/>
              </a:lnSpc>
              <a:buFont typeface="Arial" panose="020B0604020202020204" pitchFamily="34" charset="0"/>
              <a:buChar char="•"/>
            </a:pPr>
            <a:r>
              <a:rPr lang="en-US" dirty="0">
                <a:solidFill>
                  <a:schemeClr val="bg1"/>
                </a:solidFill>
              </a:rPr>
              <a:t>Import packages into LS Central company from the configuration package page, without </a:t>
            </a:r>
            <a:br>
              <a:rPr lang="en-US" dirty="0">
                <a:solidFill>
                  <a:schemeClr val="bg1"/>
                </a:solidFill>
              </a:rPr>
            </a:br>
            <a:r>
              <a:rPr lang="en-US" dirty="0">
                <a:solidFill>
                  <a:schemeClr val="bg1"/>
                </a:solidFill>
              </a:rPr>
              <a:t>applying the data. You can then amend the data in the templates before applying.</a:t>
            </a:r>
          </a:p>
          <a:p>
            <a:pPr marL="285750" indent="-285750">
              <a:lnSpc>
                <a:spcPct val="110000"/>
              </a:lnSpc>
              <a:buFont typeface="Arial" panose="020B0604020202020204" pitchFamily="34" charset="0"/>
              <a:buChar char="•"/>
            </a:pPr>
            <a:r>
              <a:rPr lang="en-US" dirty="0">
                <a:solidFill>
                  <a:schemeClr val="bg1"/>
                </a:solidFill>
              </a:rPr>
              <a:t>Import the empty Template and use that to export data from setup company </a:t>
            </a:r>
            <a:br>
              <a:rPr lang="en-US" dirty="0">
                <a:solidFill>
                  <a:schemeClr val="bg1"/>
                </a:solidFill>
              </a:rPr>
            </a:br>
            <a:r>
              <a:rPr lang="en-US" dirty="0">
                <a:solidFill>
                  <a:schemeClr val="bg1"/>
                </a:solidFill>
              </a:rPr>
              <a:t>and create your own data packages</a:t>
            </a:r>
          </a:p>
          <a:p>
            <a:endParaRPr lang="en-US" dirty="0">
              <a:solidFill>
                <a:schemeClr val="bg1"/>
              </a:solidFill>
            </a:endParaRPr>
          </a:p>
          <a:p>
            <a:r>
              <a:rPr lang="en-US" sz="1400" dirty="0">
                <a:solidFill>
                  <a:schemeClr val="bg1"/>
                </a:solidFill>
              </a:rPr>
              <a:t>Important Note: The first user that needs to be configured is the service account user.  It needs to be configured </a:t>
            </a:r>
            <a:br>
              <a:rPr lang="en-US" sz="1400" dirty="0">
                <a:solidFill>
                  <a:schemeClr val="bg1"/>
                </a:solidFill>
              </a:rPr>
            </a:br>
            <a:r>
              <a:rPr lang="en-US" sz="1400" dirty="0">
                <a:solidFill>
                  <a:schemeClr val="bg1"/>
                </a:solidFill>
              </a:rPr>
              <a:t>with a permission set of SUPER to ensure that service tiers run, replication jobs can operate, etc.</a:t>
            </a:r>
          </a:p>
        </p:txBody>
      </p:sp>
      <p:sp>
        <p:nvSpPr>
          <p:cNvPr id="13" name="Rectangle 12">
            <a:extLst>
              <a:ext uri="{FF2B5EF4-FFF2-40B4-BE49-F238E27FC236}">
                <a16:creationId xmlns:a16="http://schemas.microsoft.com/office/drawing/2014/main" id="{890BFD1B-3904-4AD1-BCA8-9E3FDDD8A5CD}"/>
              </a:ext>
            </a:extLst>
          </p:cNvPr>
          <p:cNvSpPr/>
          <p:nvPr/>
        </p:nvSpPr>
        <p:spPr>
          <a:xfrm>
            <a:off x="409444" y="2921118"/>
            <a:ext cx="8319885" cy="716521"/>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B57FD0-12B0-434B-A9EF-C67AA9C7AA61}"/>
              </a:ext>
            </a:extLst>
          </p:cNvPr>
          <p:cNvSpPr/>
          <p:nvPr/>
        </p:nvSpPr>
        <p:spPr>
          <a:xfrm>
            <a:off x="409444" y="6092438"/>
            <a:ext cx="9070222" cy="622532"/>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Chevron 3">
            <a:extLst>
              <a:ext uri="{FF2B5EF4-FFF2-40B4-BE49-F238E27FC236}">
                <a16:creationId xmlns:a16="http://schemas.microsoft.com/office/drawing/2014/main" id="{30D30C72-C1E4-1642-9548-2027A84DCBD9}"/>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28" name="Arrow: Chevron 5">
            <a:extLst>
              <a:ext uri="{FF2B5EF4-FFF2-40B4-BE49-F238E27FC236}">
                <a16:creationId xmlns:a16="http://schemas.microsoft.com/office/drawing/2014/main" id="{457CF77C-5E5E-7F4B-8E17-788083FE0C5F}"/>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30" name="Arrow: Chevron 7">
            <a:extLst>
              <a:ext uri="{FF2B5EF4-FFF2-40B4-BE49-F238E27FC236}">
                <a16:creationId xmlns:a16="http://schemas.microsoft.com/office/drawing/2014/main" id="{29337F27-A30D-5F40-A94A-6CE35714ACF9}"/>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31" name="Arrow: Chevron 9">
            <a:extLst>
              <a:ext uri="{FF2B5EF4-FFF2-40B4-BE49-F238E27FC236}">
                <a16:creationId xmlns:a16="http://schemas.microsoft.com/office/drawing/2014/main" id="{4D3A5234-63B4-054E-9ECD-FDBDECBBD2B6}"/>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32" name="Rectangle 31">
            <a:extLst>
              <a:ext uri="{FF2B5EF4-FFF2-40B4-BE49-F238E27FC236}">
                <a16:creationId xmlns:a16="http://schemas.microsoft.com/office/drawing/2014/main" id="{63D95A52-1601-C942-8B37-F2FE2E8E000D}"/>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33" name="Rectangle 32">
            <a:extLst>
              <a:ext uri="{FF2B5EF4-FFF2-40B4-BE49-F238E27FC236}">
                <a16:creationId xmlns:a16="http://schemas.microsoft.com/office/drawing/2014/main" id="{899EE846-DDA4-6740-8491-8ED4D3528ACB}"/>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34" name="Rectangle 33">
            <a:extLst>
              <a:ext uri="{FF2B5EF4-FFF2-40B4-BE49-F238E27FC236}">
                <a16:creationId xmlns:a16="http://schemas.microsoft.com/office/drawing/2014/main" id="{6BFE75F1-A2C8-B243-93A3-C2101E498647}"/>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35" name="Rectangle 34">
            <a:extLst>
              <a:ext uri="{FF2B5EF4-FFF2-40B4-BE49-F238E27FC236}">
                <a16:creationId xmlns:a16="http://schemas.microsoft.com/office/drawing/2014/main" id="{3CEAA03D-D478-D042-AE7E-D7DC478A19FB}"/>
              </a:ext>
            </a:extLst>
          </p:cNvPr>
          <p:cNvSpPr/>
          <p:nvPr/>
        </p:nvSpPr>
        <p:spPr>
          <a:xfrm>
            <a:off x="8206445" y="1133036"/>
            <a:ext cx="1441420" cy="523220"/>
          </a:xfrm>
          <a:prstGeom prst="rect">
            <a:avLst/>
          </a:prstGeom>
        </p:spPr>
        <p:txBody>
          <a:bodyPr wrap="none">
            <a:spAutoFit/>
          </a:bodyPr>
          <a:lstStyle/>
          <a:p>
            <a:pPr algn="ctr"/>
            <a:r>
              <a:rPr lang="is-IS" sz="1400" dirty="0">
                <a:solidFill>
                  <a:schemeClr val="bg1"/>
                </a:solidFill>
              </a:rPr>
              <a:t>Data setup and </a:t>
            </a:r>
            <a:br>
              <a:rPr lang="is-IS" sz="1400" dirty="0">
                <a:solidFill>
                  <a:schemeClr val="bg1"/>
                </a:solidFill>
              </a:rPr>
            </a:br>
            <a:r>
              <a:rPr lang="is-IS" sz="1400" dirty="0">
                <a:solidFill>
                  <a:schemeClr val="bg1"/>
                </a:solidFill>
              </a:rPr>
              <a:t>configuration</a:t>
            </a:r>
            <a:endParaRPr lang="en-US" sz="1400" dirty="0">
              <a:solidFill>
                <a:schemeClr val="bg1"/>
              </a:solidFill>
            </a:endParaRPr>
          </a:p>
        </p:txBody>
      </p:sp>
      <p:sp>
        <p:nvSpPr>
          <p:cNvPr id="36" name="Rectangle 35">
            <a:extLst>
              <a:ext uri="{FF2B5EF4-FFF2-40B4-BE49-F238E27FC236}">
                <a16:creationId xmlns:a16="http://schemas.microsoft.com/office/drawing/2014/main" id="{0745DD4A-44F4-E642-9E8F-CC5A0416B166}"/>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37" name="Rectangle 36">
            <a:extLst>
              <a:ext uri="{FF2B5EF4-FFF2-40B4-BE49-F238E27FC236}">
                <a16:creationId xmlns:a16="http://schemas.microsoft.com/office/drawing/2014/main" id="{34AA81BC-1DB0-904F-A821-695C0DFF6E84}"/>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spTree>
    <p:extLst>
      <p:ext uri="{BB962C8B-B14F-4D97-AF65-F5344CB8AC3E}">
        <p14:creationId xmlns:p14="http://schemas.microsoft.com/office/powerpoint/2010/main" val="2885158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95F07B-C412-45F7-8AED-943B305CD10C}"/>
              </a:ext>
            </a:extLst>
          </p:cNvPr>
          <p:cNvSpPr/>
          <p:nvPr/>
        </p:nvSpPr>
        <p:spPr>
          <a:xfrm>
            <a:off x="5430406" y="2848519"/>
            <a:ext cx="6029283" cy="954107"/>
          </a:xfrm>
          <a:prstGeom prst="rect">
            <a:avLst/>
          </a:prstGeom>
        </p:spPr>
        <p:txBody>
          <a:bodyPr wrap="square">
            <a:spAutoFit/>
          </a:bodyPr>
          <a:lstStyle/>
          <a:p>
            <a:r>
              <a:rPr lang="is-IS" sz="2800" b="1" dirty="0">
                <a:solidFill>
                  <a:schemeClr val="bg1"/>
                </a:solidFill>
              </a:rPr>
              <a:t>Assisted Setup </a:t>
            </a:r>
          </a:p>
          <a:p>
            <a:r>
              <a:rPr lang="is-IS" sz="2800" dirty="0">
                <a:solidFill>
                  <a:schemeClr val="bg1"/>
                </a:solidFill>
              </a:rPr>
              <a:t>– Setup LS Central</a:t>
            </a:r>
            <a:endParaRPr lang="en-US" sz="2800" dirty="0">
              <a:solidFill>
                <a:schemeClr val="bg1"/>
              </a:solidFill>
            </a:endParaRPr>
          </a:p>
        </p:txBody>
      </p:sp>
      <p:pic>
        <p:nvPicPr>
          <p:cNvPr id="11" name="Picture 10">
            <a:extLst>
              <a:ext uri="{FF2B5EF4-FFF2-40B4-BE49-F238E27FC236}">
                <a16:creationId xmlns:a16="http://schemas.microsoft.com/office/drawing/2014/main" id="{2DD081CE-A544-4583-AE47-1A352D9747C0}"/>
              </a:ext>
            </a:extLst>
          </p:cNvPr>
          <p:cNvPicPr/>
          <p:nvPr/>
        </p:nvPicPr>
        <p:blipFill>
          <a:blip r:embed="rId3"/>
          <a:stretch>
            <a:fillRect/>
          </a:stretch>
        </p:blipFill>
        <p:spPr>
          <a:xfrm>
            <a:off x="525714" y="2384347"/>
            <a:ext cx="4681616" cy="4065734"/>
          </a:xfrm>
          <a:prstGeom prst="rect">
            <a:avLst/>
          </a:prstGeom>
          <a:ln>
            <a:solidFill>
              <a:schemeClr val="tx1">
                <a:lumMod val="50000"/>
                <a:lumOff val="50000"/>
              </a:schemeClr>
            </a:solidFill>
          </a:ln>
        </p:spPr>
      </p:pic>
      <p:sp>
        <p:nvSpPr>
          <p:cNvPr id="24" name="Arrow: Chevron 6">
            <a:extLst>
              <a:ext uri="{FF2B5EF4-FFF2-40B4-BE49-F238E27FC236}">
                <a16:creationId xmlns:a16="http://schemas.microsoft.com/office/drawing/2014/main" id="{E0B03F7C-7AC2-324C-A7AD-89B4046A0558}"/>
              </a:ext>
            </a:extLst>
          </p:cNvPr>
          <p:cNvSpPr/>
          <p:nvPr/>
        </p:nvSpPr>
        <p:spPr>
          <a:xfrm>
            <a:off x="408149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5" name="Arrow: Chevron 8">
            <a:extLst>
              <a:ext uri="{FF2B5EF4-FFF2-40B4-BE49-F238E27FC236}">
                <a16:creationId xmlns:a16="http://schemas.microsoft.com/office/drawing/2014/main" id="{75DC6602-7E6B-544E-8DDF-EA908C96EAE5}"/>
              </a:ext>
            </a:extLst>
          </p:cNvPr>
          <p:cNvSpPr/>
          <p:nvPr/>
        </p:nvSpPr>
        <p:spPr>
          <a:xfrm>
            <a:off x="7684102"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26" name="Arrow: Chevron 3">
            <a:extLst>
              <a:ext uri="{FF2B5EF4-FFF2-40B4-BE49-F238E27FC236}">
                <a16:creationId xmlns:a16="http://schemas.microsoft.com/office/drawing/2014/main" id="{76DF9BE8-669A-EA49-841E-D4FC3DE89069}"/>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27" name="Arrow: Chevron 5">
            <a:extLst>
              <a:ext uri="{FF2B5EF4-FFF2-40B4-BE49-F238E27FC236}">
                <a16:creationId xmlns:a16="http://schemas.microsoft.com/office/drawing/2014/main" id="{A3E90431-A0B7-FD47-90FE-D6ABD5D51F0C}"/>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8" name="Arrow: Chevron 7">
            <a:extLst>
              <a:ext uri="{FF2B5EF4-FFF2-40B4-BE49-F238E27FC236}">
                <a16:creationId xmlns:a16="http://schemas.microsoft.com/office/drawing/2014/main" id="{0FDCE0E5-D6D5-2643-85B6-C6EE372B6706}"/>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9" name="Arrow: Chevron 9">
            <a:extLst>
              <a:ext uri="{FF2B5EF4-FFF2-40B4-BE49-F238E27FC236}">
                <a16:creationId xmlns:a16="http://schemas.microsoft.com/office/drawing/2014/main" id="{58074B93-5480-5D42-8D59-1BCCEF025F63}"/>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30" name="Rectangle 29">
            <a:extLst>
              <a:ext uri="{FF2B5EF4-FFF2-40B4-BE49-F238E27FC236}">
                <a16:creationId xmlns:a16="http://schemas.microsoft.com/office/drawing/2014/main" id="{87B5C6B7-94DA-D047-9D22-89242C39D7E5}"/>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31" name="Rectangle 30">
            <a:extLst>
              <a:ext uri="{FF2B5EF4-FFF2-40B4-BE49-F238E27FC236}">
                <a16:creationId xmlns:a16="http://schemas.microsoft.com/office/drawing/2014/main" id="{D521A8BC-243E-904B-BF2E-0C1F59D16E68}"/>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32" name="Rectangle 31">
            <a:extLst>
              <a:ext uri="{FF2B5EF4-FFF2-40B4-BE49-F238E27FC236}">
                <a16:creationId xmlns:a16="http://schemas.microsoft.com/office/drawing/2014/main" id="{39A743A5-CAAB-E44D-8415-CE06DFB159FF}"/>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33" name="Rectangle 32">
            <a:extLst>
              <a:ext uri="{FF2B5EF4-FFF2-40B4-BE49-F238E27FC236}">
                <a16:creationId xmlns:a16="http://schemas.microsoft.com/office/drawing/2014/main" id="{E4ECDEBA-AAE9-0C43-8621-FB3183CA58A9}"/>
              </a:ext>
            </a:extLst>
          </p:cNvPr>
          <p:cNvSpPr/>
          <p:nvPr/>
        </p:nvSpPr>
        <p:spPr>
          <a:xfrm>
            <a:off x="8206445" y="1133036"/>
            <a:ext cx="1441420" cy="523220"/>
          </a:xfrm>
          <a:prstGeom prst="rect">
            <a:avLst/>
          </a:prstGeom>
        </p:spPr>
        <p:txBody>
          <a:bodyPr wrap="none">
            <a:spAutoFit/>
          </a:bodyPr>
          <a:lstStyle/>
          <a:p>
            <a:pPr algn="ctr"/>
            <a:r>
              <a:rPr lang="is-IS" sz="1400" dirty="0">
                <a:solidFill>
                  <a:schemeClr val="bg1"/>
                </a:solidFill>
              </a:rPr>
              <a:t>Data setup and </a:t>
            </a:r>
            <a:br>
              <a:rPr lang="is-IS" sz="1400" dirty="0">
                <a:solidFill>
                  <a:schemeClr val="bg1"/>
                </a:solidFill>
              </a:rPr>
            </a:br>
            <a:r>
              <a:rPr lang="is-IS" sz="1400" dirty="0">
                <a:solidFill>
                  <a:schemeClr val="bg1"/>
                </a:solidFill>
              </a:rPr>
              <a:t>configuration</a:t>
            </a:r>
            <a:endParaRPr lang="en-US" sz="1400" dirty="0">
              <a:solidFill>
                <a:schemeClr val="bg1"/>
              </a:solidFill>
            </a:endParaRPr>
          </a:p>
        </p:txBody>
      </p:sp>
      <p:sp>
        <p:nvSpPr>
          <p:cNvPr id="34" name="Rectangle 33">
            <a:extLst>
              <a:ext uri="{FF2B5EF4-FFF2-40B4-BE49-F238E27FC236}">
                <a16:creationId xmlns:a16="http://schemas.microsoft.com/office/drawing/2014/main" id="{EF82CEDD-5751-DE43-AA0F-F5E30850E20B}"/>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35" name="Rectangle 34">
            <a:extLst>
              <a:ext uri="{FF2B5EF4-FFF2-40B4-BE49-F238E27FC236}">
                <a16:creationId xmlns:a16="http://schemas.microsoft.com/office/drawing/2014/main" id="{00360281-0F98-E542-B56A-18EA85625C0F}"/>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spTree>
    <p:extLst>
      <p:ext uri="{BB962C8B-B14F-4D97-AF65-F5344CB8AC3E}">
        <p14:creationId xmlns:p14="http://schemas.microsoft.com/office/powerpoint/2010/main" val="2720099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95F07B-C412-45F7-8AED-943B305CD10C}"/>
              </a:ext>
            </a:extLst>
          </p:cNvPr>
          <p:cNvSpPr/>
          <p:nvPr/>
        </p:nvSpPr>
        <p:spPr>
          <a:xfrm>
            <a:off x="5265629" y="2294099"/>
            <a:ext cx="5290888" cy="982513"/>
          </a:xfrm>
          <a:prstGeom prst="rect">
            <a:avLst/>
          </a:prstGeom>
        </p:spPr>
        <p:txBody>
          <a:bodyPr wrap="square">
            <a:spAutoFit/>
          </a:bodyPr>
          <a:lstStyle/>
          <a:p>
            <a:pPr>
              <a:lnSpc>
                <a:spcPct val="110000"/>
              </a:lnSpc>
            </a:pPr>
            <a:r>
              <a:rPr lang="en-US" b="1" dirty="0">
                <a:solidFill>
                  <a:schemeClr val="bg1"/>
                </a:solidFill>
              </a:rPr>
              <a:t>LS Core includes two types of packages:</a:t>
            </a:r>
          </a:p>
          <a:p>
            <a:pPr marL="285750" indent="-285750">
              <a:lnSpc>
                <a:spcPct val="110000"/>
              </a:lnSpc>
              <a:buFont typeface="Arial" panose="020B0604020202020204" pitchFamily="34" charset="0"/>
              <a:buChar char="•"/>
            </a:pPr>
            <a:r>
              <a:rPr lang="en-US" dirty="0">
                <a:solidFill>
                  <a:schemeClr val="bg1"/>
                </a:solidFill>
              </a:rPr>
              <a:t>Evaluation Sample data package</a:t>
            </a:r>
          </a:p>
          <a:p>
            <a:pPr marL="285750" indent="-285750">
              <a:lnSpc>
                <a:spcPct val="110000"/>
              </a:lnSpc>
              <a:buFont typeface="Arial" panose="020B0604020202020204" pitchFamily="34" charset="0"/>
              <a:buChar char="•"/>
            </a:pPr>
            <a:r>
              <a:rPr lang="en-US" dirty="0">
                <a:solidFill>
                  <a:schemeClr val="bg1"/>
                </a:solidFill>
              </a:rPr>
              <a:t>Production Company setup data package</a:t>
            </a:r>
          </a:p>
        </p:txBody>
      </p:sp>
      <p:pic>
        <p:nvPicPr>
          <p:cNvPr id="13" name="Picture 12">
            <a:extLst>
              <a:ext uri="{FF2B5EF4-FFF2-40B4-BE49-F238E27FC236}">
                <a16:creationId xmlns:a16="http://schemas.microsoft.com/office/drawing/2014/main" id="{0639FBB5-4150-4EDD-9B55-19E814DD33D1}"/>
              </a:ext>
            </a:extLst>
          </p:cNvPr>
          <p:cNvPicPr/>
          <p:nvPr/>
        </p:nvPicPr>
        <p:blipFill>
          <a:blip r:embed="rId3"/>
          <a:stretch>
            <a:fillRect/>
          </a:stretch>
        </p:blipFill>
        <p:spPr>
          <a:xfrm>
            <a:off x="430711" y="2350501"/>
            <a:ext cx="4373694" cy="3989679"/>
          </a:xfrm>
          <a:prstGeom prst="rect">
            <a:avLst/>
          </a:prstGeom>
          <a:ln>
            <a:solidFill>
              <a:schemeClr val="tx1">
                <a:lumMod val="50000"/>
                <a:lumOff val="50000"/>
              </a:schemeClr>
            </a:solidFill>
          </a:ln>
        </p:spPr>
      </p:pic>
      <p:sp>
        <p:nvSpPr>
          <p:cNvPr id="2" name="Rectangle 1">
            <a:extLst>
              <a:ext uri="{FF2B5EF4-FFF2-40B4-BE49-F238E27FC236}">
                <a16:creationId xmlns:a16="http://schemas.microsoft.com/office/drawing/2014/main" id="{93A2D193-49D1-433F-852D-17B34699BE74}"/>
              </a:ext>
            </a:extLst>
          </p:cNvPr>
          <p:cNvSpPr/>
          <p:nvPr/>
        </p:nvSpPr>
        <p:spPr>
          <a:xfrm>
            <a:off x="5265629" y="3484636"/>
            <a:ext cx="6096000" cy="1480405"/>
          </a:xfrm>
          <a:prstGeom prst="rect">
            <a:avLst/>
          </a:prstGeom>
        </p:spPr>
        <p:txBody>
          <a:bodyPr>
            <a:spAutoFit/>
          </a:bodyPr>
          <a:lstStyle/>
          <a:p>
            <a:pPr>
              <a:lnSpc>
                <a:spcPct val="110000"/>
              </a:lnSpc>
            </a:pPr>
            <a:r>
              <a:rPr lang="en-US" b="1" dirty="0">
                <a:solidFill>
                  <a:schemeClr val="bg1"/>
                </a:solidFill>
              </a:rPr>
              <a:t>Evaluation Sample Data</a:t>
            </a:r>
          </a:p>
          <a:p>
            <a:pPr>
              <a:lnSpc>
                <a:spcPct val="110000"/>
              </a:lnSpc>
            </a:pPr>
            <a:r>
              <a:rPr lang="en-US" sz="1600" dirty="0">
                <a:solidFill>
                  <a:schemeClr val="bg1"/>
                </a:solidFill>
              </a:rPr>
              <a:t>LS Core includes the ability to create a demo system using </a:t>
            </a:r>
            <a:br>
              <a:rPr lang="en-US" sz="1600" dirty="0">
                <a:solidFill>
                  <a:schemeClr val="bg1"/>
                </a:solidFill>
              </a:rPr>
            </a:br>
            <a:r>
              <a:rPr lang="en-US" sz="1600" dirty="0">
                <a:solidFill>
                  <a:schemeClr val="bg1"/>
                </a:solidFill>
              </a:rPr>
              <a:t>pre-configured data in the packages included (including </a:t>
            </a:r>
            <a:br>
              <a:rPr lang="en-US" sz="1600" dirty="0">
                <a:solidFill>
                  <a:schemeClr val="bg1"/>
                </a:solidFill>
              </a:rPr>
            </a:br>
            <a:r>
              <a:rPr lang="en-US" sz="1600" dirty="0">
                <a:solidFill>
                  <a:schemeClr val="bg1"/>
                </a:solidFill>
              </a:rPr>
              <a:t>default G/L, demo items and vendors, etc.). This is useful </a:t>
            </a:r>
            <a:br>
              <a:rPr lang="en-US" sz="1600" dirty="0">
                <a:solidFill>
                  <a:schemeClr val="bg1"/>
                </a:solidFill>
              </a:rPr>
            </a:br>
            <a:r>
              <a:rPr lang="en-US" sz="1600" dirty="0">
                <a:solidFill>
                  <a:schemeClr val="bg1"/>
                </a:solidFill>
              </a:rPr>
              <a:t>for training and for reviewing the system's capabilities'</a:t>
            </a:r>
          </a:p>
        </p:txBody>
      </p:sp>
      <p:sp>
        <p:nvSpPr>
          <p:cNvPr id="3" name="Rectangle 2">
            <a:extLst>
              <a:ext uri="{FF2B5EF4-FFF2-40B4-BE49-F238E27FC236}">
                <a16:creationId xmlns:a16="http://schemas.microsoft.com/office/drawing/2014/main" id="{369CC3F9-10D8-4FE9-BF99-03F90203C80C}"/>
              </a:ext>
            </a:extLst>
          </p:cNvPr>
          <p:cNvSpPr/>
          <p:nvPr/>
        </p:nvSpPr>
        <p:spPr>
          <a:xfrm>
            <a:off x="5265629" y="5151842"/>
            <a:ext cx="6096000" cy="1188339"/>
          </a:xfrm>
          <a:prstGeom prst="rect">
            <a:avLst/>
          </a:prstGeom>
        </p:spPr>
        <p:txBody>
          <a:bodyPr>
            <a:spAutoFit/>
          </a:bodyPr>
          <a:lstStyle/>
          <a:p>
            <a:pPr>
              <a:lnSpc>
                <a:spcPct val="110000"/>
              </a:lnSpc>
            </a:pPr>
            <a:r>
              <a:rPr lang="en-US" b="1" dirty="0">
                <a:solidFill>
                  <a:schemeClr val="bg1"/>
                </a:solidFill>
              </a:rPr>
              <a:t>Production setup data</a:t>
            </a:r>
          </a:p>
          <a:p>
            <a:pPr>
              <a:lnSpc>
                <a:spcPct val="110000"/>
              </a:lnSpc>
            </a:pPr>
            <a:r>
              <a:rPr lang="en-US" sz="1600" dirty="0">
                <a:solidFill>
                  <a:schemeClr val="bg1"/>
                </a:solidFill>
              </a:rPr>
              <a:t>The production setup data creates a company </a:t>
            </a:r>
            <a:br>
              <a:rPr lang="en-US" sz="1600" dirty="0">
                <a:solidFill>
                  <a:schemeClr val="bg1"/>
                </a:solidFill>
              </a:rPr>
            </a:br>
            <a:r>
              <a:rPr lang="en-US" sz="1600" dirty="0">
                <a:solidFill>
                  <a:schemeClr val="bg1"/>
                </a:solidFill>
              </a:rPr>
              <a:t>that is similar to the Evaluation sample data </a:t>
            </a:r>
            <a:br>
              <a:rPr lang="en-US" sz="1600" dirty="0">
                <a:solidFill>
                  <a:schemeClr val="bg1"/>
                </a:solidFill>
              </a:rPr>
            </a:br>
            <a:r>
              <a:rPr lang="en-US" sz="1600" dirty="0">
                <a:solidFill>
                  <a:schemeClr val="bg1"/>
                </a:solidFill>
              </a:rPr>
              <a:t>company with setup data but without sample data.</a:t>
            </a:r>
          </a:p>
        </p:txBody>
      </p:sp>
      <p:sp>
        <p:nvSpPr>
          <p:cNvPr id="14" name="Arrow: Chevron 6">
            <a:extLst>
              <a:ext uri="{FF2B5EF4-FFF2-40B4-BE49-F238E27FC236}">
                <a16:creationId xmlns:a16="http://schemas.microsoft.com/office/drawing/2014/main" id="{71E37765-0D15-D343-B4A4-5D51B5CA445E}"/>
              </a:ext>
            </a:extLst>
          </p:cNvPr>
          <p:cNvSpPr/>
          <p:nvPr/>
        </p:nvSpPr>
        <p:spPr>
          <a:xfrm>
            <a:off x="408149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5" name="Arrow: Chevron 8">
            <a:extLst>
              <a:ext uri="{FF2B5EF4-FFF2-40B4-BE49-F238E27FC236}">
                <a16:creationId xmlns:a16="http://schemas.microsoft.com/office/drawing/2014/main" id="{E518C457-7875-1245-92E2-97BDAEE8540D}"/>
              </a:ext>
            </a:extLst>
          </p:cNvPr>
          <p:cNvSpPr/>
          <p:nvPr/>
        </p:nvSpPr>
        <p:spPr>
          <a:xfrm>
            <a:off x="7684102"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6" name="Arrow: Chevron 3">
            <a:extLst>
              <a:ext uri="{FF2B5EF4-FFF2-40B4-BE49-F238E27FC236}">
                <a16:creationId xmlns:a16="http://schemas.microsoft.com/office/drawing/2014/main" id="{C31132F1-5225-9B48-BFA9-51BE8C51567F}"/>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17" name="Arrow: Chevron 5">
            <a:extLst>
              <a:ext uri="{FF2B5EF4-FFF2-40B4-BE49-F238E27FC236}">
                <a16:creationId xmlns:a16="http://schemas.microsoft.com/office/drawing/2014/main" id="{E7BA9B12-FC76-B946-84DC-823E62B6B0E7}"/>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8" name="Arrow: Chevron 7">
            <a:extLst>
              <a:ext uri="{FF2B5EF4-FFF2-40B4-BE49-F238E27FC236}">
                <a16:creationId xmlns:a16="http://schemas.microsoft.com/office/drawing/2014/main" id="{D99CF69A-0D75-8447-B6D7-947E41D837ED}"/>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9" name="Arrow: Chevron 9">
            <a:extLst>
              <a:ext uri="{FF2B5EF4-FFF2-40B4-BE49-F238E27FC236}">
                <a16:creationId xmlns:a16="http://schemas.microsoft.com/office/drawing/2014/main" id="{42A748A2-435C-0744-BE4E-4ED3BCE039DB}"/>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0" name="Rectangle 19">
            <a:extLst>
              <a:ext uri="{FF2B5EF4-FFF2-40B4-BE49-F238E27FC236}">
                <a16:creationId xmlns:a16="http://schemas.microsoft.com/office/drawing/2014/main" id="{5D9F053F-3380-014F-98DD-04933B9974A5}"/>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21" name="Rectangle 20">
            <a:extLst>
              <a:ext uri="{FF2B5EF4-FFF2-40B4-BE49-F238E27FC236}">
                <a16:creationId xmlns:a16="http://schemas.microsoft.com/office/drawing/2014/main" id="{C8A65B08-8A8F-054C-B158-F9ABBA23EB66}"/>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22" name="Rectangle 21">
            <a:extLst>
              <a:ext uri="{FF2B5EF4-FFF2-40B4-BE49-F238E27FC236}">
                <a16:creationId xmlns:a16="http://schemas.microsoft.com/office/drawing/2014/main" id="{3635BED1-9E97-9147-A946-C1C9BB07EE24}"/>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3" name="Rectangle 22">
            <a:extLst>
              <a:ext uri="{FF2B5EF4-FFF2-40B4-BE49-F238E27FC236}">
                <a16:creationId xmlns:a16="http://schemas.microsoft.com/office/drawing/2014/main" id="{D48BF265-920B-144C-945F-BCFB0857EC36}"/>
              </a:ext>
            </a:extLst>
          </p:cNvPr>
          <p:cNvSpPr/>
          <p:nvPr/>
        </p:nvSpPr>
        <p:spPr>
          <a:xfrm>
            <a:off x="8206445" y="1133036"/>
            <a:ext cx="1441420" cy="523220"/>
          </a:xfrm>
          <a:prstGeom prst="rect">
            <a:avLst/>
          </a:prstGeom>
        </p:spPr>
        <p:txBody>
          <a:bodyPr wrap="none">
            <a:spAutoFit/>
          </a:bodyPr>
          <a:lstStyle/>
          <a:p>
            <a:pPr algn="ctr"/>
            <a:r>
              <a:rPr lang="is-IS" sz="1400" dirty="0">
                <a:solidFill>
                  <a:schemeClr val="bg1"/>
                </a:solidFill>
              </a:rPr>
              <a:t>Data setup and </a:t>
            </a:r>
            <a:br>
              <a:rPr lang="is-IS" sz="1400" dirty="0">
                <a:solidFill>
                  <a:schemeClr val="bg1"/>
                </a:solidFill>
              </a:rPr>
            </a:br>
            <a:r>
              <a:rPr lang="is-IS" sz="1400" dirty="0">
                <a:solidFill>
                  <a:schemeClr val="bg1"/>
                </a:solidFill>
              </a:rPr>
              <a:t>configuration</a:t>
            </a:r>
            <a:endParaRPr lang="en-US" sz="1400" dirty="0">
              <a:solidFill>
                <a:schemeClr val="bg1"/>
              </a:solidFill>
            </a:endParaRPr>
          </a:p>
        </p:txBody>
      </p:sp>
      <p:sp>
        <p:nvSpPr>
          <p:cNvPr id="24" name="Rectangle 23">
            <a:extLst>
              <a:ext uri="{FF2B5EF4-FFF2-40B4-BE49-F238E27FC236}">
                <a16:creationId xmlns:a16="http://schemas.microsoft.com/office/drawing/2014/main" id="{6CC1561A-32B4-704E-B23E-8A032941D93F}"/>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25" name="Rectangle 24">
            <a:extLst>
              <a:ext uri="{FF2B5EF4-FFF2-40B4-BE49-F238E27FC236}">
                <a16:creationId xmlns:a16="http://schemas.microsoft.com/office/drawing/2014/main" id="{BC651B66-92A9-1D42-9180-1766AC0458C6}"/>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spTree>
    <p:extLst>
      <p:ext uri="{BB962C8B-B14F-4D97-AF65-F5344CB8AC3E}">
        <p14:creationId xmlns:p14="http://schemas.microsoft.com/office/powerpoint/2010/main" val="2232088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8DF79C-0F79-104F-9A22-923448AEADAD}"/>
              </a:ext>
            </a:extLst>
          </p:cNvPr>
          <p:cNvGrpSpPr/>
          <p:nvPr/>
        </p:nvGrpSpPr>
        <p:grpSpPr>
          <a:xfrm>
            <a:off x="632817" y="3108805"/>
            <a:ext cx="10926366" cy="2412290"/>
            <a:chOff x="548277" y="3108805"/>
            <a:chExt cx="10926366" cy="2412290"/>
          </a:xfrm>
        </p:grpSpPr>
        <p:pic>
          <p:nvPicPr>
            <p:cNvPr id="14" name="Picture 13">
              <a:extLst>
                <a:ext uri="{FF2B5EF4-FFF2-40B4-BE49-F238E27FC236}">
                  <a16:creationId xmlns:a16="http://schemas.microsoft.com/office/drawing/2014/main" id="{9537A884-431D-45DB-8B9F-C29A541BDEB7}"/>
                </a:ext>
              </a:extLst>
            </p:cNvPr>
            <p:cNvPicPr/>
            <p:nvPr/>
          </p:nvPicPr>
          <p:blipFill>
            <a:blip r:embed="rId3"/>
            <a:stretch>
              <a:fillRect/>
            </a:stretch>
          </p:blipFill>
          <p:spPr>
            <a:xfrm>
              <a:off x="548277" y="3113057"/>
              <a:ext cx="2592999" cy="2395153"/>
            </a:xfrm>
            <a:prstGeom prst="rect">
              <a:avLst/>
            </a:prstGeom>
            <a:ln>
              <a:solidFill>
                <a:schemeClr val="tx1">
                  <a:lumMod val="50000"/>
                  <a:lumOff val="50000"/>
                </a:schemeClr>
              </a:solidFill>
            </a:ln>
          </p:spPr>
        </p:pic>
        <p:pic>
          <p:nvPicPr>
            <p:cNvPr id="15" name="Picture 14">
              <a:extLst>
                <a:ext uri="{FF2B5EF4-FFF2-40B4-BE49-F238E27FC236}">
                  <a16:creationId xmlns:a16="http://schemas.microsoft.com/office/drawing/2014/main" id="{14F33576-3D49-4333-B0B6-28C2F26AEE18}"/>
                </a:ext>
              </a:extLst>
            </p:cNvPr>
            <p:cNvPicPr/>
            <p:nvPr/>
          </p:nvPicPr>
          <p:blipFill>
            <a:blip r:embed="rId4"/>
            <a:stretch>
              <a:fillRect/>
            </a:stretch>
          </p:blipFill>
          <p:spPr>
            <a:xfrm>
              <a:off x="3306027" y="3117373"/>
              <a:ext cx="2662270" cy="2403722"/>
            </a:xfrm>
            <a:prstGeom prst="rect">
              <a:avLst/>
            </a:prstGeom>
            <a:ln>
              <a:solidFill>
                <a:schemeClr val="tx1">
                  <a:lumMod val="50000"/>
                  <a:lumOff val="50000"/>
                </a:schemeClr>
              </a:solidFill>
            </a:ln>
          </p:spPr>
        </p:pic>
        <p:pic>
          <p:nvPicPr>
            <p:cNvPr id="16" name="Picture 15">
              <a:extLst>
                <a:ext uri="{FF2B5EF4-FFF2-40B4-BE49-F238E27FC236}">
                  <a16:creationId xmlns:a16="http://schemas.microsoft.com/office/drawing/2014/main" id="{4427B755-AA28-4351-9E8E-1BC1B3F97EFF}"/>
                </a:ext>
              </a:extLst>
            </p:cNvPr>
            <p:cNvPicPr/>
            <p:nvPr/>
          </p:nvPicPr>
          <p:blipFill>
            <a:blip r:embed="rId5"/>
            <a:stretch>
              <a:fillRect/>
            </a:stretch>
          </p:blipFill>
          <p:spPr>
            <a:xfrm>
              <a:off x="6093836" y="3117373"/>
              <a:ext cx="2662270" cy="2395153"/>
            </a:xfrm>
            <a:prstGeom prst="rect">
              <a:avLst/>
            </a:prstGeom>
            <a:ln>
              <a:solidFill>
                <a:schemeClr val="tx1">
                  <a:lumMod val="50000"/>
                  <a:lumOff val="50000"/>
                </a:schemeClr>
              </a:solidFill>
            </a:ln>
          </p:spPr>
        </p:pic>
        <p:pic>
          <p:nvPicPr>
            <p:cNvPr id="17" name="Picture 16">
              <a:extLst>
                <a:ext uri="{FF2B5EF4-FFF2-40B4-BE49-F238E27FC236}">
                  <a16:creationId xmlns:a16="http://schemas.microsoft.com/office/drawing/2014/main" id="{2CACC4DF-EA9F-4167-A93C-EFBFFEDF0572}"/>
                </a:ext>
              </a:extLst>
            </p:cNvPr>
            <p:cNvPicPr/>
            <p:nvPr/>
          </p:nvPicPr>
          <p:blipFill>
            <a:blip r:embed="rId6"/>
            <a:stretch>
              <a:fillRect/>
            </a:stretch>
          </p:blipFill>
          <p:spPr>
            <a:xfrm>
              <a:off x="8881645" y="3108805"/>
              <a:ext cx="2592998" cy="2403721"/>
            </a:xfrm>
            <a:prstGeom prst="rect">
              <a:avLst/>
            </a:prstGeom>
            <a:ln>
              <a:solidFill>
                <a:schemeClr val="tx1">
                  <a:lumMod val="50000"/>
                  <a:lumOff val="50000"/>
                </a:schemeClr>
              </a:solidFill>
            </a:ln>
          </p:spPr>
        </p:pic>
      </p:grpSp>
      <p:sp>
        <p:nvSpPr>
          <p:cNvPr id="28" name="Arrow: Chevron 6">
            <a:extLst>
              <a:ext uri="{FF2B5EF4-FFF2-40B4-BE49-F238E27FC236}">
                <a16:creationId xmlns:a16="http://schemas.microsoft.com/office/drawing/2014/main" id="{D80BB13D-416A-904C-A557-C8B019A19B09}"/>
              </a:ext>
            </a:extLst>
          </p:cNvPr>
          <p:cNvSpPr/>
          <p:nvPr/>
        </p:nvSpPr>
        <p:spPr>
          <a:xfrm>
            <a:off x="408149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9" name="Arrow: Chevron 8">
            <a:extLst>
              <a:ext uri="{FF2B5EF4-FFF2-40B4-BE49-F238E27FC236}">
                <a16:creationId xmlns:a16="http://schemas.microsoft.com/office/drawing/2014/main" id="{B4603E19-5C7A-4F42-B72B-5DA0BE8678B1}"/>
              </a:ext>
            </a:extLst>
          </p:cNvPr>
          <p:cNvSpPr/>
          <p:nvPr/>
        </p:nvSpPr>
        <p:spPr>
          <a:xfrm>
            <a:off x="7684102"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30" name="Arrow: Chevron 3">
            <a:extLst>
              <a:ext uri="{FF2B5EF4-FFF2-40B4-BE49-F238E27FC236}">
                <a16:creationId xmlns:a16="http://schemas.microsoft.com/office/drawing/2014/main" id="{8DB0B679-D39F-3646-B611-D1C281429EF3}"/>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31" name="Arrow: Chevron 5">
            <a:extLst>
              <a:ext uri="{FF2B5EF4-FFF2-40B4-BE49-F238E27FC236}">
                <a16:creationId xmlns:a16="http://schemas.microsoft.com/office/drawing/2014/main" id="{F8C75E19-D341-6C40-9321-6D85FD260708}"/>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32" name="Arrow: Chevron 7">
            <a:extLst>
              <a:ext uri="{FF2B5EF4-FFF2-40B4-BE49-F238E27FC236}">
                <a16:creationId xmlns:a16="http://schemas.microsoft.com/office/drawing/2014/main" id="{0B58EAF4-D972-2647-BD6B-4901E2C2D3DE}"/>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33" name="Arrow: Chevron 9">
            <a:extLst>
              <a:ext uri="{FF2B5EF4-FFF2-40B4-BE49-F238E27FC236}">
                <a16:creationId xmlns:a16="http://schemas.microsoft.com/office/drawing/2014/main" id="{579C0256-F587-4E4A-918D-FC7A5F51642F}"/>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34" name="Rectangle 33">
            <a:extLst>
              <a:ext uri="{FF2B5EF4-FFF2-40B4-BE49-F238E27FC236}">
                <a16:creationId xmlns:a16="http://schemas.microsoft.com/office/drawing/2014/main" id="{F0847896-39B7-BF43-B957-830CF0900A29}"/>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35" name="Rectangle 34">
            <a:extLst>
              <a:ext uri="{FF2B5EF4-FFF2-40B4-BE49-F238E27FC236}">
                <a16:creationId xmlns:a16="http://schemas.microsoft.com/office/drawing/2014/main" id="{0EF5AA94-6D09-5B44-9801-37FFD522BA68}"/>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36" name="Rectangle 35">
            <a:extLst>
              <a:ext uri="{FF2B5EF4-FFF2-40B4-BE49-F238E27FC236}">
                <a16:creationId xmlns:a16="http://schemas.microsoft.com/office/drawing/2014/main" id="{4D905C65-BE6E-A441-8A12-3225FBBC99CD}"/>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37" name="Rectangle 36">
            <a:extLst>
              <a:ext uri="{FF2B5EF4-FFF2-40B4-BE49-F238E27FC236}">
                <a16:creationId xmlns:a16="http://schemas.microsoft.com/office/drawing/2014/main" id="{9D1F26E7-41DF-4544-835D-E1C55A2A3742}"/>
              </a:ext>
            </a:extLst>
          </p:cNvPr>
          <p:cNvSpPr/>
          <p:nvPr/>
        </p:nvSpPr>
        <p:spPr>
          <a:xfrm>
            <a:off x="8206445" y="1133036"/>
            <a:ext cx="1441420" cy="523220"/>
          </a:xfrm>
          <a:prstGeom prst="rect">
            <a:avLst/>
          </a:prstGeom>
        </p:spPr>
        <p:txBody>
          <a:bodyPr wrap="none">
            <a:spAutoFit/>
          </a:bodyPr>
          <a:lstStyle/>
          <a:p>
            <a:pPr algn="ctr"/>
            <a:r>
              <a:rPr lang="is-IS" sz="1400" dirty="0">
                <a:solidFill>
                  <a:schemeClr val="bg1"/>
                </a:solidFill>
              </a:rPr>
              <a:t>Data setup and </a:t>
            </a:r>
            <a:br>
              <a:rPr lang="is-IS" sz="1400" dirty="0">
                <a:solidFill>
                  <a:schemeClr val="bg1"/>
                </a:solidFill>
              </a:rPr>
            </a:br>
            <a:r>
              <a:rPr lang="is-IS" sz="1400" dirty="0">
                <a:solidFill>
                  <a:schemeClr val="bg1"/>
                </a:solidFill>
              </a:rPr>
              <a:t>configuration</a:t>
            </a:r>
            <a:endParaRPr lang="en-US" sz="1400" dirty="0">
              <a:solidFill>
                <a:schemeClr val="bg1"/>
              </a:solidFill>
            </a:endParaRPr>
          </a:p>
        </p:txBody>
      </p:sp>
      <p:sp>
        <p:nvSpPr>
          <p:cNvPr id="38" name="Rectangle 37">
            <a:extLst>
              <a:ext uri="{FF2B5EF4-FFF2-40B4-BE49-F238E27FC236}">
                <a16:creationId xmlns:a16="http://schemas.microsoft.com/office/drawing/2014/main" id="{D1FD6E69-9685-7541-A83F-B73BE852832D}"/>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39" name="Rectangle 38">
            <a:extLst>
              <a:ext uri="{FF2B5EF4-FFF2-40B4-BE49-F238E27FC236}">
                <a16:creationId xmlns:a16="http://schemas.microsoft.com/office/drawing/2014/main" id="{5FFED6C6-046F-E147-9F8A-A6D277823924}"/>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spTree>
    <p:extLst>
      <p:ext uri="{BB962C8B-B14F-4D97-AF65-F5344CB8AC3E}">
        <p14:creationId xmlns:p14="http://schemas.microsoft.com/office/powerpoint/2010/main" val="4028127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6E8BD52-2AA4-4A7C-A0A4-A23C05662FB9}"/>
              </a:ext>
            </a:extLst>
          </p:cNvPr>
          <p:cNvPicPr/>
          <p:nvPr/>
        </p:nvPicPr>
        <p:blipFill>
          <a:blip r:embed="rId3"/>
          <a:stretch>
            <a:fillRect/>
          </a:stretch>
        </p:blipFill>
        <p:spPr>
          <a:xfrm>
            <a:off x="430711" y="3108805"/>
            <a:ext cx="2697827" cy="2543603"/>
          </a:xfrm>
          <a:prstGeom prst="rect">
            <a:avLst/>
          </a:prstGeom>
          <a:ln>
            <a:solidFill>
              <a:schemeClr val="tx1">
                <a:lumMod val="50000"/>
                <a:lumOff val="50000"/>
              </a:schemeClr>
            </a:solidFill>
          </a:ln>
        </p:spPr>
      </p:pic>
      <p:pic>
        <p:nvPicPr>
          <p:cNvPr id="13" name="Picture 12">
            <a:extLst>
              <a:ext uri="{FF2B5EF4-FFF2-40B4-BE49-F238E27FC236}">
                <a16:creationId xmlns:a16="http://schemas.microsoft.com/office/drawing/2014/main" id="{7BBC9F28-8280-4532-A50C-1E172BD2AA52}"/>
              </a:ext>
            </a:extLst>
          </p:cNvPr>
          <p:cNvPicPr/>
          <p:nvPr/>
        </p:nvPicPr>
        <p:blipFill>
          <a:blip r:embed="rId4"/>
          <a:stretch>
            <a:fillRect/>
          </a:stretch>
        </p:blipFill>
        <p:spPr>
          <a:xfrm>
            <a:off x="3226432" y="3108805"/>
            <a:ext cx="2771675" cy="2543602"/>
          </a:xfrm>
          <a:prstGeom prst="rect">
            <a:avLst/>
          </a:prstGeom>
          <a:ln>
            <a:solidFill>
              <a:schemeClr val="tx1">
                <a:lumMod val="50000"/>
                <a:lumOff val="50000"/>
              </a:schemeClr>
            </a:solidFill>
          </a:ln>
        </p:spPr>
      </p:pic>
      <p:pic>
        <p:nvPicPr>
          <p:cNvPr id="19" name="Picture 18">
            <a:extLst>
              <a:ext uri="{FF2B5EF4-FFF2-40B4-BE49-F238E27FC236}">
                <a16:creationId xmlns:a16="http://schemas.microsoft.com/office/drawing/2014/main" id="{573FFFC2-E74C-43B1-9045-77CE5B9ADD4B}"/>
              </a:ext>
            </a:extLst>
          </p:cNvPr>
          <p:cNvPicPr/>
          <p:nvPr/>
        </p:nvPicPr>
        <p:blipFill>
          <a:blip r:embed="rId5"/>
          <a:stretch>
            <a:fillRect/>
          </a:stretch>
        </p:blipFill>
        <p:spPr>
          <a:xfrm>
            <a:off x="6118007" y="3108805"/>
            <a:ext cx="5643282" cy="2543602"/>
          </a:xfrm>
          <a:prstGeom prst="rect">
            <a:avLst/>
          </a:prstGeom>
        </p:spPr>
      </p:pic>
      <p:sp>
        <p:nvSpPr>
          <p:cNvPr id="11" name="Arrow: Chevron 6">
            <a:extLst>
              <a:ext uri="{FF2B5EF4-FFF2-40B4-BE49-F238E27FC236}">
                <a16:creationId xmlns:a16="http://schemas.microsoft.com/office/drawing/2014/main" id="{68DD5430-D2A9-A241-B6B2-03270BC9330C}"/>
              </a:ext>
            </a:extLst>
          </p:cNvPr>
          <p:cNvSpPr/>
          <p:nvPr/>
        </p:nvSpPr>
        <p:spPr>
          <a:xfrm>
            <a:off x="408149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4" name="Arrow: Chevron 8">
            <a:extLst>
              <a:ext uri="{FF2B5EF4-FFF2-40B4-BE49-F238E27FC236}">
                <a16:creationId xmlns:a16="http://schemas.microsoft.com/office/drawing/2014/main" id="{E6D96244-AC84-8D4E-AA91-D168326D291B}"/>
              </a:ext>
            </a:extLst>
          </p:cNvPr>
          <p:cNvSpPr/>
          <p:nvPr/>
        </p:nvSpPr>
        <p:spPr>
          <a:xfrm>
            <a:off x="7684102"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5" name="Arrow: Chevron 3">
            <a:extLst>
              <a:ext uri="{FF2B5EF4-FFF2-40B4-BE49-F238E27FC236}">
                <a16:creationId xmlns:a16="http://schemas.microsoft.com/office/drawing/2014/main" id="{A77E83EC-7BF0-DC47-9735-03F7BD50F522}"/>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16" name="Arrow: Chevron 5">
            <a:extLst>
              <a:ext uri="{FF2B5EF4-FFF2-40B4-BE49-F238E27FC236}">
                <a16:creationId xmlns:a16="http://schemas.microsoft.com/office/drawing/2014/main" id="{6C10050D-AC44-0B4F-A596-4FD869961252}"/>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7" name="Arrow: Chevron 7">
            <a:extLst>
              <a:ext uri="{FF2B5EF4-FFF2-40B4-BE49-F238E27FC236}">
                <a16:creationId xmlns:a16="http://schemas.microsoft.com/office/drawing/2014/main" id="{D219553B-76D7-9F45-B228-0035AAA2461F}"/>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8" name="Arrow: Chevron 9">
            <a:extLst>
              <a:ext uri="{FF2B5EF4-FFF2-40B4-BE49-F238E27FC236}">
                <a16:creationId xmlns:a16="http://schemas.microsoft.com/office/drawing/2014/main" id="{AAD48033-A076-EB4F-A1DC-3602D4675CCC}"/>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0" name="Rectangle 19">
            <a:extLst>
              <a:ext uri="{FF2B5EF4-FFF2-40B4-BE49-F238E27FC236}">
                <a16:creationId xmlns:a16="http://schemas.microsoft.com/office/drawing/2014/main" id="{7BE8B32B-E31A-CC43-8740-9C82C5CA6F2B}"/>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21" name="Rectangle 20">
            <a:extLst>
              <a:ext uri="{FF2B5EF4-FFF2-40B4-BE49-F238E27FC236}">
                <a16:creationId xmlns:a16="http://schemas.microsoft.com/office/drawing/2014/main" id="{04CD7185-AC66-334A-9AC6-8F17F901DC96}"/>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22" name="Rectangle 21">
            <a:extLst>
              <a:ext uri="{FF2B5EF4-FFF2-40B4-BE49-F238E27FC236}">
                <a16:creationId xmlns:a16="http://schemas.microsoft.com/office/drawing/2014/main" id="{AE529723-33D6-4C44-9097-406A8612A37C}"/>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3" name="Rectangle 22">
            <a:extLst>
              <a:ext uri="{FF2B5EF4-FFF2-40B4-BE49-F238E27FC236}">
                <a16:creationId xmlns:a16="http://schemas.microsoft.com/office/drawing/2014/main" id="{5BE6A46A-AA6C-6F44-B645-BC9A82CB16E7}"/>
              </a:ext>
            </a:extLst>
          </p:cNvPr>
          <p:cNvSpPr/>
          <p:nvPr/>
        </p:nvSpPr>
        <p:spPr>
          <a:xfrm>
            <a:off x="8206445" y="1133036"/>
            <a:ext cx="1441420" cy="523220"/>
          </a:xfrm>
          <a:prstGeom prst="rect">
            <a:avLst/>
          </a:prstGeom>
        </p:spPr>
        <p:txBody>
          <a:bodyPr wrap="none">
            <a:spAutoFit/>
          </a:bodyPr>
          <a:lstStyle/>
          <a:p>
            <a:pPr algn="ctr"/>
            <a:r>
              <a:rPr lang="is-IS" sz="1400" dirty="0">
                <a:solidFill>
                  <a:schemeClr val="bg1"/>
                </a:solidFill>
              </a:rPr>
              <a:t>Data setup and </a:t>
            </a:r>
            <a:br>
              <a:rPr lang="is-IS" sz="1400" dirty="0">
                <a:solidFill>
                  <a:schemeClr val="bg1"/>
                </a:solidFill>
              </a:rPr>
            </a:br>
            <a:r>
              <a:rPr lang="is-IS" sz="1400" dirty="0">
                <a:solidFill>
                  <a:schemeClr val="bg1"/>
                </a:solidFill>
              </a:rPr>
              <a:t>configuration</a:t>
            </a:r>
            <a:endParaRPr lang="en-US" sz="1400" dirty="0">
              <a:solidFill>
                <a:schemeClr val="bg1"/>
              </a:solidFill>
            </a:endParaRPr>
          </a:p>
        </p:txBody>
      </p:sp>
      <p:sp>
        <p:nvSpPr>
          <p:cNvPr id="24" name="Rectangle 23">
            <a:extLst>
              <a:ext uri="{FF2B5EF4-FFF2-40B4-BE49-F238E27FC236}">
                <a16:creationId xmlns:a16="http://schemas.microsoft.com/office/drawing/2014/main" id="{A32A3F46-B36A-7342-9527-7DF220200129}"/>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25" name="Rectangle 24">
            <a:extLst>
              <a:ext uri="{FF2B5EF4-FFF2-40B4-BE49-F238E27FC236}">
                <a16:creationId xmlns:a16="http://schemas.microsoft.com/office/drawing/2014/main" id="{3F6E2064-A017-B548-B829-54978F1C5969}"/>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spTree>
    <p:extLst>
      <p:ext uri="{BB962C8B-B14F-4D97-AF65-F5344CB8AC3E}">
        <p14:creationId xmlns:p14="http://schemas.microsoft.com/office/powerpoint/2010/main" val="2616325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ADD36B0-134C-4765-B1E0-3F0CEEF990D8}"/>
              </a:ext>
            </a:extLst>
          </p:cNvPr>
          <p:cNvSpPr>
            <a:spLocks noChangeArrowheads="1"/>
          </p:cNvSpPr>
          <p:nvPr/>
        </p:nvSpPr>
        <p:spPr bwMode="auto">
          <a:xfrm>
            <a:off x="1162685" y="22709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a:extLst>
              <a:ext uri="{FF2B5EF4-FFF2-40B4-BE49-F238E27FC236}">
                <a16:creationId xmlns:a16="http://schemas.microsoft.com/office/drawing/2014/main" id="{39E8E718-8BC3-436F-B570-A1E82BC0C57D}"/>
              </a:ext>
            </a:extLst>
          </p:cNvPr>
          <p:cNvSpPr>
            <a:spLocks noChangeArrowheads="1"/>
          </p:cNvSpPr>
          <p:nvPr/>
        </p:nvSpPr>
        <p:spPr bwMode="auto">
          <a:xfrm>
            <a:off x="1162685" y="27281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1" name="Group 20">
            <a:extLst>
              <a:ext uri="{FF2B5EF4-FFF2-40B4-BE49-F238E27FC236}">
                <a16:creationId xmlns:a16="http://schemas.microsoft.com/office/drawing/2014/main" id="{0634842C-86F9-5441-82B2-7F9F45EAF92E}"/>
              </a:ext>
            </a:extLst>
          </p:cNvPr>
          <p:cNvGrpSpPr/>
          <p:nvPr/>
        </p:nvGrpSpPr>
        <p:grpSpPr>
          <a:xfrm>
            <a:off x="3217116" y="2728109"/>
            <a:ext cx="7204567" cy="3289300"/>
            <a:chOff x="1162685" y="2883650"/>
            <a:chExt cx="7204567" cy="3289300"/>
          </a:xfrm>
        </p:grpSpPr>
        <p:pic>
          <p:nvPicPr>
            <p:cNvPr id="7169" name="Picture 1">
              <a:extLst>
                <a:ext uri="{FF2B5EF4-FFF2-40B4-BE49-F238E27FC236}">
                  <a16:creationId xmlns:a16="http://schemas.microsoft.com/office/drawing/2014/main" id="{15CD2FCC-C3F6-45A5-BE88-FDAA797B2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685" y="2883650"/>
              <a:ext cx="3600450" cy="3289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91">
              <a:extLst>
                <a:ext uri="{FF2B5EF4-FFF2-40B4-BE49-F238E27FC236}">
                  <a16:creationId xmlns:a16="http://schemas.microsoft.com/office/drawing/2014/main" id="{977CA444-BD17-4088-9984-25EE7BE205F0}"/>
                </a:ext>
              </a:extLst>
            </p:cNvPr>
            <p:cNvSpPr>
              <a:spLocks noChangeArrowheads="1"/>
            </p:cNvSpPr>
            <p:nvPr/>
          </p:nvSpPr>
          <p:spPr bwMode="auto">
            <a:xfrm>
              <a:off x="5375910" y="3333138"/>
              <a:ext cx="2991342" cy="1671478"/>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s-IS" altLang="en-US" sz="1600" b="1" i="0" u="none" strike="noStrike" cap="none" normalizeH="0" baseline="0" dirty="0">
                  <a:ln>
                    <a:noFill/>
                  </a:ln>
                  <a:solidFill>
                    <a:schemeClr val="bg1"/>
                  </a:solidFill>
                  <a:effectLst/>
                  <a:latin typeface="Segoe UI Symbol" panose="020B0502040204020203" pitchFamily="34" charset="0"/>
                  <a:ea typeface="Times New Roman" panose="02020603050405020304" pitchFamily="18" charset="0"/>
                  <a:cs typeface="Times New Roman" panose="02020603050405020304" pitchFamily="18" charset="0"/>
                </a:rPr>
                <a:t>Note</a:t>
              </a:r>
              <a:r>
                <a:rPr kumimoji="0" lang="is-IS" altLang="en-US" sz="1600" b="0" i="0" u="none" strike="noStrike" cap="none" normalizeH="0" baseline="0" dirty="0">
                  <a:ln>
                    <a:noFill/>
                  </a:ln>
                  <a:solidFill>
                    <a:schemeClr val="bg1"/>
                  </a:solidFill>
                  <a:effectLst/>
                  <a:latin typeface="Segoe UI Symbol" panose="020B0502040204020203" pitchFamily="34" charset="0"/>
                  <a:ea typeface="Times New Roman" panose="02020603050405020304" pitchFamily="18" charset="0"/>
                  <a:cs typeface="Times New Roman" panose="02020603050405020304" pitchFamily="18" charset="0"/>
                </a:rPr>
                <a:t>:</a:t>
              </a:r>
              <a:endParaRPr kumimoji="0" lang="is-IS" altLang="en-US" sz="16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s-IS" altLang="en-US" sz="1600" b="0" i="0" u="none" strike="noStrike" cap="none" normalizeH="0" baseline="0" dirty="0">
                  <a:ln>
                    <a:noFill/>
                  </a:ln>
                  <a:solidFill>
                    <a:schemeClr val="bg1"/>
                  </a:solidFill>
                  <a:effectLst/>
                  <a:latin typeface="Segoe UI Symbol" panose="020B0502040204020203" pitchFamily="34" charset="0"/>
                  <a:ea typeface="Times New Roman" panose="02020603050405020304" pitchFamily="18" charset="0"/>
                  <a:cs typeface="Times New Roman" panose="02020603050405020304" pitchFamily="18" charset="0"/>
                </a:rPr>
                <a:t>POS Super User allows the user to modify the the POS Setup.</a:t>
              </a:r>
              <a:endParaRPr kumimoji="0" lang="is-IS" altLang="en-US" sz="16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s-IS" altLang="en-US" sz="1600" b="0" i="0" u="none" strike="noStrike" cap="none" normalizeH="0" baseline="0" dirty="0">
                  <a:ln>
                    <a:noFill/>
                  </a:ln>
                  <a:solidFill>
                    <a:schemeClr val="bg1"/>
                  </a:solidFill>
                  <a:effectLst/>
                  <a:latin typeface="Segoe UI Symbol" panose="020B0502040204020203" pitchFamily="34" charset="0"/>
                  <a:ea typeface="Times New Roman" panose="02020603050405020304" pitchFamily="18" charset="0"/>
                  <a:cs typeface="Times New Roman" panose="02020603050405020304" pitchFamily="18" charset="0"/>
                </a:rPr>
                <a:t>At least one user needs to be a POS Super User. </a:t>
              </a:r>
              <a:endParaRPr kumimoji="0" lang="is-IS" altLang="en-US" sz="1600" b="0" i="0" u="none" strike="noStrike" cap="none" normalizeH="0" baseline="0" dirty="0">
                <a:ln>
                  <a:noFill/>
                </a:ln>
                <a:solidFill>
                  <a:schemeClr val="bg1"/>
                </a:solidFill>
                <a:effectLst/>
              </a:endParaRPr>
            </a:p>
          </p:txBody>
        </p:sp>
        <p:cxnSp>
          <p:nvCxnSpPr>
            <p:cNvPr id="14" name="Straight Arrow Connector 13">
              <a:extLst>
                <a:ext uri="{FF2B5EF4-FFF2-40B4-BE49-F238E27FC236}">
                  <a16:creationId xmlns:a16="http://schemas.microsoft.com/office/drawing/2014/main" id="{8081CF94-B960-40B2-BF5F-47930E41A692}"/>
                </a:ext>
              </a:extLst>
            </p:cNvPr>
            <p:cNvCxnSpPr>
              <a:cxnSpLocks/>
              <a:stCxn id="2" idx="1"/>
            </p:cNvCxnSpPr>
            <p:nvPr/>
          </p:nvCxnSpPr>
          <p:spPr>
            <a:xfrm flipH="1">
              <a:off x="3352800" y="4168877"/>
              <a:ext cx="2023110" cy="567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93C76AF-1ECE-40E0-8BAB-C7499C4914F9}"/>
                </a:ext>
              </a:extLst>
            </p:cNvPr>
            <p:cNvPicPr>
              <a:picLocks noChangeAspect="1"/>
            </p:cNvPicPr>
            <p:nvPr/>
          </p:nvPicPr>
          <p:blipFill>
            <a:blip r:embed="rId4"/>
            <a:stretch>
              <a:fillRect/>
            </a:stretch>
          </p:blipFill>
          <p:spPr>
            <a:xfrm>
              <a:off x="2280421" y="4149431"/>
              <a:ext cx="190483" cy="138533"/>
            </a:xfrm>
            <a:prstGeom prst="rect">
              <a:avLst/>
            </a:prstGeom>
          </p:spPr>
        </p:pic>
        <p:pic>
          <p:nvPicPr>
            <p:cNvPr id="20" name="Picture 19">
              <a:extLst>
                <a:ext uri="{FF2B5EF4-FFF2-40B4-BE49-F238E27FC236}">
                  <a16:creationId xmlns:a16="http://schemas.microsoft.com/office/drawing/2014/main" id="{8444AB42-9105-425B-81DA-E202D96B1233}"/>
                </a:ext>
              </a:extLst>
            </p:cNvPr>
            <p:cNvPicPr>
              <a:picLocks noChangeAspect="1"/>
            </p:cNvPicPr>
            <p:nvPr/>
          </p:nvPicPr>
          <p:blipFill>
            <a:blip r:embed="rId4"/>
            <a:stretch>
              <a:fillRect/>
            </a:stretch>
          </p:blipFill>
          <p:spPr>
            <a:xfrm>
              <a:off x="1835097" y="4149430"/>
              <a:ext cx="190483" cy="138533"/>
            </a:xfrm>
            <a:prstGeom prst="rect">
              <a:avLst/>
            </a:prstGeom>
          </p:spPr>
        </p:pic>
      </p:grpSp>
      <p:sp>
        <p:nvSpPr>
          <p:cNvPr id="11" name="Rectangle 10">
            <a:extLst>
              <a:ext uri="{FF2B5EF4-FFF2-40B4-BE49-F238E27FC236}">
                <a16:creationId xmlns:a16="http://schemas.microsoft.com/office/drawing/2014/main" id="{55CC4DB8-CBFC-4AAC-8BED-BF358EAF304C}"/>
              </a:ext>
            </a:extLst>
          </p:cNvPr>
          <p:cNvSpPr/>
          <p:nvPr/>
        </p:nvSpPr>
        <p:spPr>
          <a:xfrm>
            <a:off x="336872" y="2162628"/>
            <a:ext cx="2157578" cy="523220"/>
          </a:xfrm>
          <a:prstGeom prst="rect">
            <a:avLst/>
          </a:prstGeom>
        </p:spPr>
        <p:txBody>
          <a:bodyPr wrap="none">
            <a:spAutoFit/>
          </a:bodyPr>
          <a:lstStyle/>
          <a:p>
            <a:r>
              <a:rPr lang="is-IS" sz="2800" b="1" dirty="0">
                <a:solidFill>
                  <a:schemeClr val="bg1"/>
                </a:solidFill>
              </a:rPr>
              <a:t>Retail Users</a:t>
            </a:r>
            <a:endParaRPr lang="en-US" sz="2800" b="1" dirty="0">
              <a:solidFill>
                <a:schemeClr val="bg1"/>
              </a:solidFill>
            </a:endParaRPr>
          </a:p>
        </p:txBody>
      </p:sp>
      <p:sp>
        <p:nvSpPr>
          <p:cNvPr id="17" name="Arrow: Chevron 6">
            <a:extLst>
              <a:ext uri="{FF2B5EF4-FFF2-40B4-BE49-F238E27FC236}">
                <a16:creationId xmlns:a16="http://schemas.microsoft.com/office/drawing/2014/main" id="{BE32BA5F-D3F9-884B-8B58-6BF139378E4C}"/>
              </a:ext>
            </a:extLst>
          </p:cNvPr>
          <p:cNvSpPr/>
          <p:nvPr/>
        </p:nvSpPr>
        <p:spPr>
          <a:xfrm>
            <a:off x="408149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8" name="Arrow: Chevron 8">
            <a:extLst>
              <a:ext uri="{FF2B5EF4-FFF2-40B4-BE49-F238E27FC236}">
                <a16:creationId xmlns:a16="http://schemas.microsoft.com/office/drawing/2014/main" id="{3BCAEEEC-186E-264C-B495-21D97F7C57E8}"/>
              </a:ext>
            </a:extLst>
          </p:cNvPr>
          <p:cNvSpPr/>
          <p:nvPr/>
        </p:nvSpPr>
        <p:spPr>
          <a:xfrm>
            <a:off x="7684102"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9" name="Arrow: Chevron 3">
            <a:extLst>
              <a:ext uri="{FF2B5EF4-FFF2-40B4-BE49-F238E27FC236}">
                <a16:creationId xmlns:a16="http://schemas.microsoft.com/office/drawing/2014/main" id="{474A0CC7-ECF4-8D46-9020-7610873F00F9}"/>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22" name="Arrow: Chevron 5">
            <a:extLst>
              <a:ext uri="{FF2B5EF4-FFF2-40B4-BE49-F238E27FC236}">
                <a16:creationId xmlns:a16="http://schemas.microsoft.com/office/drawing/2014/main" id="{C0F5A21B-11AF-DF4F-8962-C8DFE2837F9A}"/>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3" name="Arrow: Chevron 7">
            <a:extLst>
              <a:ext uri="{FF2B5EF4-FFF2-40B4-BE49-F238E27FC236}">
                <a16:creationId xmlns:a16="http://schemas.microsoft.com/office/drawing/2014/main" id="{9B5B5082-E4A3-B940-8E42-64583608B30D}"/>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4" name="Arrow: Chevron 9">
            <a:extLst>
              <a:ext uri="{FF2B5EF4-FFF2-40B4-BE49-F238E27FC236}">
                <a16:creationId xmlns:a16="http://schemas.microsoft.com/office/drawing/2014/main" id="{C24904EC-0F1B-BA4C-8F68-6762CC2A2D92}"/>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5" name="Rectangle 24">
            <a:extLst>
              <a:ext uri="{FF2B5EF4-FFF2-40B4-BE49-F238E27FC236}">
                <a16:creationId xmlns:a16="http://schemas.microsoft.com/office/drawing/2014/main" id="{D624189C-AD60-FE42-9BE8-83AF45E474FB}"/>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26" name="Rectangle 25">
            <a:extLst>
              <a:ext uri="{FF2B5EF4-FFF2-40B4-BE49-F238E27FC236}">
                <a16:creationId xmlns:a16="http://schemas.microsoft.com/office/drawing/2014/main" id="{C9C9359C-ECB7-BC48-BE66-AB92013E99FD}"/>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27" name="Rectangle 26">
            <a:extLst>
              <a:ext uri="{FF2B5EF4-FFF2-40B4-BE49-F238E27FC236}">
                <a16:creationId xmlns:a16="http://schemas.microsoft.com/office/drawing/2014/main" id="{937696DC-8E3D-E645-A9D8-BC74C586C1FA}"/>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8" name="Rectangle 27">
            <a:extLst>
              <a:ext uri="{FF2B5EF4-FFF2-40B4-BE49-F238E27FC236}">
                <a16:creationId xmlns:a16="http://schemas.microsoft.com/office/drawing/2014/main" id="{953FF145-FDA8-F949-BF81-8292E83AFA55}"/>
              </a:ext>
            </a:extLst>
          </p:cNvPr>
          <p:cNvSpPr/>
          <p:nvPr/>
        </p:nvSpPr>
        <p:spPr>
          <a:xfrm>
            <a:off x="8206445" y="1133036"/>
            <a:ext cx="1441420" cy="523220"/>
          </a:xfrm>
          <a:prstGeom prst="rect">
            <a:avLst/>
          </a:prstGeom>
        </p:spPr>
        <p:txBody>
          <a:bodyPr wrap="none">
            <a:spAutoFit/>
          </a:bodyPr>
          <a:lstStyle/>
          <a:p>
            <a:pPr algn="ctr"/>
            <a:r>
              <a:rPr lang="is-IS" sz="1400" dirty="0">
                <a:solidFill>
                  <a:schemeClr val="bg1"/>
                </a:solidFill>
              </a:rPr>
              <a:t>Data setup and </a:t>
            </a:r>
            <a:br>
              <a:rPr lang="is-IS" sz="1400" dirty="0">
                <a:solidFill>
                  <a:schemeClr val="bg1"/>
                </a:solidFill>
              </a:rPr>
            </a:br>
            <a:r>
              <a:rPr lang="is-IS" sz="1400" dirty="0">
                <a:solidFill>
                  <a:schemeClr val="bg1"/>
                </a:solidFill>
              </a:rPr>
              <a:t>configuration</a:t>
            </a:r>
            <a:endParaRPr lang="en-US" sz="1400" dirty="0">
              <a:solidFill>
                <a:schemeClr val="bg1"/>
              </a:solidFill>
            </a:endParaRPr>
          </a:p>
        </p:txBody>
      </p:sp>
      <p:sp>
        <p:nvSpPr>
          <p:cNvPr id="29" name="Rectangle 28">
            <a:extLst>
              <a:ext uri="{FF2B5EF4-FFF2-40B4-BE49-F238E27FC236}">
                <a16:creationId xmlns:a16="http://schemas.microsoft.com/office/drawing/2014/main" id="{683920F0-7325-814D-82C1-BC52E2716D96}"/>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30" name="Rectangle 29">
            <a:extLst>
              <a:ext uri="{FF2B5EF4-FFF2-40B4-BE49-F238E27FC236}">
                <a16:creationId xmlns:a16="http://schemas.microsoft.com/office/drawing/2014/main" id="{EB8EC249-6680-4D4A-B368-ADFF34D10A74}"/>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pic>
        <p:nvPicPr>
          <p:cNvPr id="4" name="Picture 3">
            <a:extLst>
              <a:ext uri="{FF2B5EF4-FFF2-40B4-BE49-F238E27FC236}">
                <a16:creationId xmlns:a16="http://schemas.microsoft.com/office/drawing/2014/main" id="{51598521-D64B-49F1-B90C-73A71F0B2C2D}"/>
              </a:ext>
            </a:extLst>
          </p:cNvPr>
          <p:cNvPicPr>
            <a:picLocks noChangeAspect="1"/>
          </p:cNvPicPr>
          <p:nvPr/>
        </p:nvPicPr>
        <p:blipFill>
          <a:blip r:embed="rId5"/>
          <a:stretch>
            <a:fillRect/>
          </a:stretch>
        </p:blipFill>
        <p:spPr>
          <a:xfrm>
            <a:off x="4315774" y="4160601"/>
            <a:ext cx="209561" cy="101605"/>
          </a:xfrm>
          <a:prstGeom prst="rect">
            <a:avLst/>
          </a:prstGeom>
        </p:spPr>
      </p:pic>
      <p:pic>
        <p:nvPicPr>
          <p:cNvPr id="6" name="Picture 5">
            <a:extLst>
              <a:ext uri="{FF2B5EF4-FFF2-40B4-BE49-F238E27FC236}">
                <a16:creationId xmlns:a16="http://schemas.microsoft.com/office/drawing/2014/main" id="{FE9F7FDF-5BA3-4F32-831A-8F227C298FE6}"/>
              </a:ext>
            </a:extLst>
          </p:cNvPr>
          <p:cNvPicPr>
            <a:picLocks noChangeAspect="1"/>
          </p:cNvPicPr>
          <p:nvPr/>
        </p:nvPicPr>
        <p:blipFill>
          <a:blip r:embed="rId5"/>
          <a:stretch>
            <a:fillRect/>
          </a:stretch>
        </p:blipFill>
        <p:spPr>
          <a:xfrm>
            <a:off x="3848985" y="4160600"/>
            <a:ext cx="209561" cy="101605"/>
          </a:xfrm>
          <a:prstGeom prst="rect">
            <a:avLst/>
          </a:prstGeom>
        </p:spPr>
      </p:pic>
    </p:spTree>
    <p:extLst>
      <p:ext uri="{BB962C8B-B14F-4D97-AF65-F5344CB8AC3E}">
        <p14:creationId xmlns:p14="http://schemas.microsoft.com/office/powerpoint/2010/main" val="3854755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80D5429-8CDE-4F4C-BE72-A924E73BD7EA}"/>
              </a:ext>
            </a:extLst>
          </p:cNvPr>
          <p:cNvSpPr>
            <a:spLocks noGrp="1"/>
          </p:cNvSpPr>
          <p:nvPr>
            <p:ph type="body" sz="quarter" idx="11"/>
          </p:nvPr>
        </p:nvSpPr>
        <p:spPr/>
        <p:txBody>
          <a:bodyPr/>
          <a:lstStyle/>
          <a:p>
            <a:pPr marL="0" indent="0">
              <a:buNone/>
            </a:pPr>
            <a:endParaRPr lang="is-IS" dirty="0"/>
          </a:p>
          <a:p>
            <a:pPr lvl="1"/>
            <a:endParaRPr lang="is-IS" dirty="0"/>
          </a:p>
          <a:p>
            <a:endParaRPr lang="en-US" dirty="0"/>
          </a:p>
        </p:txBody>
      </p:sp>
      <p:sp>
        <p:nvSpPr>
          <p:cNvPr id="3" name="Rectangle 2">
            <a:extLst>
              <a:ext uri="{FF2B5EF4-FFF2-40B4-BE49-F238E27FC236}">
                <a16:creationId xmlns:a16="http://schemas.microsoft.com/office/drawing/2014/main" id="{8609986D-8E01-48E7-9B2C-3A59074724E9}"/>
              </a:ext>
            </a:extLst>
          </p:cNvPr>
          <p:cNvSpPr/>
          <p:nvPr/>
        </p:nvSpPr>
        <p:spPr>
          <a:xfrm>
            <a:off x="714065" y="622751"/>
            <a:ext cx="4881080" cy="2123658"/>
          </a:xfrm>
          <a:prstGeom prst="rect">
            <a:avLst/>
          </a:prstGeom>
        </p:spPr>
        <p:txBody>
          <a:bodyPr wrap="none">
            <a:spAutoFit/>
          </a:bodyPr>
          <a:lstStyle/>
          <a:p>
            <a:r>
              <a:rPr lang="is-IS" sz="6600" b="1" dirty="0">
                <a:solidFill>
                  <a:schemeClr val="bg1"/>
                </a:solidFill>
              </a:rPr>
              <a:t>LS Core?</a:t>
            </a:r>
          </a:p>
          <a:p>
            <a:r>
              <a:rPr lang="is-IS" sz="6600" b="1" dirty="0">
                <a:solidFill>
                  <a:schemeClr val="bg1"/>
                </a:solidFill>
              </a:rPr>
              <a:t>Go Current?</a:t>
            </a:r>
            <a:endParaRPr lang="en-US" sz="6600" b="1" dirty="0">
              <a:solidFill>
                <a:schemeClr val="bg1"/>
              </a:solidFill>
            </a:endParaRPr>
          </a:p>
        </p:txBody>
      </p:sp>
      <p:pic>
        <p:nvPicPr>
          <p:cNvPr id="5" name="Picture 4" descr="A close up of graphics&#10;&#10;Description automatically generated">
            <a:extLst>
              <a:ext uri="{FF2B5EF4-FFF2-40B4-BE49-F238E27FC236}">
                <a16:creationId xmlns:a16="http://schemas.microsoft.com/office/drawing/2014/main" id="{E701CA83-4771-6C48-B95E-018ADC5BB5AB}"/>
              </a:ext>
            </a:extLst>
          </p:cNvPr>
          <p:cNvPicPr>
            <a:picLocks noChangeAspect="1"/>
          </p:cNvPicPr>
          <p:nvPr/>
        </p:nvPicPr>
        <p:blipFill>
          <a:blip r:embed="rId3"/>
          <a:stretch>
            <a:fillRect/>
          </a:stretch>
        </p:blipFill>
        <p:spPr>
          <a:xfrm>
            <a:off x="3838578" y="-114227"/>
            <a:ext cx="8023222" cy="8112867"/>
          </a:xfrm>
          <a:prstGeom prst="rect">
            <a:avLst/>
          </a:prstGeom>
        </p:spPr>
      </p:pic>
    </p:spTree>
    <p:extLst>
      <p:ext uri="{BB962C8B-B14F-4D97-AF65-F5344CB8AC3E}">
        <p14:creationId xmlns:p14="http://schemas.microsoft.com/office/powerpoint/2010/main" val="13365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chemeClr val="accent2"/>
                                      </p:to>
                                    </p:animClr>
                                    <p:animClr clrSpc="rgb" dir="cw">
                                      <p:cBhvr>
                                        <p:cTn id="7" dur="500" fill="hold"/>
                                        <p:tgtEl>
                                          <p:spTgt spid="3">
                                            <p:txEl>
                                              <p:pRg st="0" end="0"/>
                                            </p:txEl>
                                          </p:spTgt>
                                        </p:tgtEl>
                                        <p:attrNameLst>
                                          <p:attrName>fillcolor</p:attrName>
                                        </p:attrNameLst>
                                      </p:cBhvr>
                                      <p:to>
                                        <a:schemeClr val="accent2"/>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ADD36B0-134C-4765-B1E0-3F0CEEF990D8}"/>
              </a:ext>
            </a:extLst>
          </p:cNvPr>
          <p:cNvSpPr>
            <a:spLocks noChangeArrowheads="1"/>
          </p:cNvSpPr>
          <p:nvPr/>
        </p:nvSpPr>
        <p:spPr bwMode="auto">
          <a:xfrm>
            <a:off x="1162685" y="22709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a:extLst>
              <a:ext uri="{FF2B5EF4-FFF2-40B4-BE49-F238E27FC236}">
                <a16:creationId xmlns:a16="http://schemas.microsoft.com/office/drawing/2014/main" id="{39E8E718-8BC3-436F-B570-A1E82BC0C57D}"/>
              </a:ext>
            </a:extLst>
          </p:cNvPr>
          <p:cNvSpPr>
            <a:spLocks noChangeArrowheads="1"/>
          </p:cNvSpPr>
          <p:nvPr/>
        </p:nvSpPr>
        <p:spPr bwMode="auto">
          <a:xfrm>
            <a:off x="1162685" y="27281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a:extLst>
              <a:ext uri="{FF2B5EF4-FFF2-40B4-BE49-F238E27FC236}">
                <a16:creationId xmlns:a16="http://schemas.microsoft.com/office/drawing/2014/main" id="{55CC4DB8-CBFC-4AAC-8BED-BF358EAF304C}"/>
              </a:ext>
            </a:extLst>
          </p:cNvPr>
          <p:cNvSpPr/>
          <p:nvPr/>
        </p:nvSpPr>
        <p:spPr>
          <a:xfrm>
            <a:off x="336872" y="2045063"/>
            <a:ext cx="11685007" cy="1292662"/>
          </a:xfrm>
          <a:prstGeom prst="rect">
            <a:avLst/>
          </a:prstGeom>
        </p:spPr>
        <p:txBody>
          <a:bodyPr wrap="square">
            <a:spAutoFit/>
          </a:bodyPr>
          <a:lstStyle/>
          <a:p>
            <a:pPr>
              <a:lnSpc>
                <a:spcPct val="150000"/>
              </a:lnSpc>
            </a:pPr>
            <a:r>
              <a:rPr lang="is-IS" sz="2800" b="1" dirty="0">
                <a:solidFill>
                  <a:schemeClr val="bg1"/>
                </a:solidFill>
              </a:rPr>
              <a:t>Migrate Business Data</a:t>
            </a:r>
          </a:p>
          <a:p>
            <a:r>
              <a:rPr lang="en-US" dirty="0">
                <a:solidFill>
                  <a:schemeClr val="bg1"/>
                </a:solidFill>
              </a:rPr>
              <a:t>To migrate business data, Customers, Vendors, Items and Barcodes. You need to download template </a:t>
            </a:r>
            <a:br>
              <a:rPr lang="en-US" dirty="0">
                <a:solidFill>
                  <a:schemeClr val="bg1"/>
                </a:solidFill>
              </a:rPr>
            </a:br>
            <a:r>
              <a:rPr lang="en-US" dirty="0">
                <a:solidFill>
                  <a:schemeClr val="bg1"/>
                </a:solidFill>
              </a:rPr>
              <a:t>and fill the templates with your data and you can specify import settings for Customers, Vendors and Items.</a:t>
            </a:r>
          </a:p>
        </p:txBody>
      </p:sp>
      <p:pic>
        <p:nvPicPr>
          <p:cNvPr id="17" name="Picture 16">
            <a:extLst>
              <a:ext uri="{FF2B5EF4-FFF2-40B4-BE49-F238E27FC236}">
                <a16:creationId xmlns:a16="http://schemas.microsoft.com/office/drawing/2014/main" id="{D8241369-4A8E-4734-B514-91D62AFCCE8F}"/>
              </a:ext>
            </a:extLst>
          </p:cNvPr>
          <p:cNvPicPr/>
          <p:nvPr/>
        </p:nvPicPr>
        <p:blipFill>
          <a:blip r:embed="rId3"/>
          <a:stretch>
            <a:fillRect/>
          </a:stretch>
        </p:blipFill>
        <p:spPr>
          <a:xfrm>
            <a:off x="443147" y="3654536"/>
            <a:ext cx="2965071" cy="2724459"/>
          </a:xfrm>
          <a:prstGeom prst="rect">
            <a:avLst/>
          </a:prstGeom>
          <a:ln>
            <a:solidFill>
              <a:schemeClr val="tx1">
                <a:lumMod val="50000"/>
                <a:lumOff val="50000"/>
              </a:schemeClr>
            </a:solidFill>
          </a:ln>
        </p:spPr>
      </p:pic>
      <p:pic>
        <p:nvPicPr>
          <p:cNvPr id="18" name="Picture 17">
            <a:extLst>
              <a:ext uri="{FF2B5EF4-FFF2-40B4-BE49-F238E27FC236}">
                <a16:creationId xmlns:a16="http://schemas.microsoft.com/office/drawing/2014/main" id="{225C0FBB-03D1-4BF8-A953-3A30AAC2BB5C}"/>
              </a:ext>
            </a:extLst>
          </p:cNvPr>
          <p:cNvPicPr/>
          <p:nvPr/>
        </p:nvPicPr>
        <p:blipFill>
          <a:blip r:embed="rId4"/>
          <a:stretch>
            <a:fillRect/>
          </a:stretch>
        </p:blipFill>
        <p:spPr>
          <a:xfrm>
            <a:off x="3594739" y="3671975"/>
            <a:ext cx="3900086" cy="2464415"/>
          </a:xfrm>
          <a:prstGeom prst="rect">
            <a:avLst/>
          </a:prstGeom>
          <a:ln>
            <a:solidFill>
              <a:schemeClr val="tx1">
                <a:lumMod val="50000"/>
                <a:lumOff val="50000"/>
              </a:schemeClr>
            </a:solidFill>
          </a:ln>
        </p:spPr>
      </p:pic>
      <p:pic>
        <p:nvPicPr>
          <p:cNvPr id="19" name="Picture 18">
            <a:extLst>
              <a:ext uri="{FF2B5EF4-FFF2-40B4-BE49-F238E27FC236}">
                <a16:creationId xmlns:a16="http://schemas.microsoft.com/office/drawing/2014/main" id="{6E8D3B71-4675-4F5A-BF91-E3087F9D2D49}"/>
              </a:ext>
            </a:extLst>
          </p:cNvPr>
          <p:cNvPicPr/>
          <p:nvPr/>
        </p:nvPicPr>
        <p:blipFill>
          <a:blip r:embed="rId5"/>
          <a:stretch>
            <a:fillRect/>
          </a:stretch>
        </p:blipFill>
        <p:spPr>
          <a:xfrm>
            <a:off x="7681347" y="3671975"/>
            <a:ext cx="3763492" cy="1716290"/>
          </a:xfrm>
          <a:prstGeom prst="rect">
            <a:avLst/>
          </a:prstGeom>
          <a:ln>
            <a:solidFill>
              <a:schemeClr val="tx1">
                <a:lumMod val="50000"/>
                <a:lumOff val="50000"/>
              </a:schemeClr>
            </a:solidFill>
          </a:ln>
        </p:spPr>
      </p:pic>
      <p:sp>
        <p:nvSpPr>
          <p:cNvPr id="14" name="Arrow: Chevron 6">
            <a:extLst>
              <a:ext uri="{FF2B5EF4-FFF2-40B4-BE49-F238E27FC236}">
                <a16:creationId xmlns:a16="http://schemas.microsoft.com/office/drawing/2014/main" id="{B904F3B2-D0DE-1E43-A094-B48B98820703}"/>
              </a:ext>
            </a:extLst>
          </p:cNvPr>
          <p:cNvSpPr/>
          <p:nvPr/>
        </p:nvSpPr>
        <p:spPr>
          <a:xfrm>
            <a:off x="408149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5" name="Arrow: Chevron 8">
            <a:extLst>
              <a:ext uri="{FF2B5EF4-FFF2-40B4-BE49-F238E27FC236}">
                <a16:creationId xmlns:a16="http://schemas.microsoft.com/office/drawing/2014/main" id="{55CDA541-61D0-564E-A749-6667AC5443EF}"/>
              </a:ext>
            </a:extLst>
          </p:cNvPr>
          <p:cNvSpPr/>
          <p:nvPr/>
        </p:nvSpPr>
        <p:spPr>
          <a:xfrm>
            <a:off x="7684102"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6" name="Arrow: Chevron 3">
            <a:extLst>
              <a:ext uri="{FF2B5EF4-FFF2-40B4-BE49-F238E27FC236}">
                <a16:creationId xmlns:a16="http://schemas.microsoft.com/office/drawing/2014/main" id="{EB1A572A-9DBB-3149-8351-C712C29A79E0}"/>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20" name="Arrow: Chevron 5">
            <a:extLst>
              <a:ext uri="{FF2B5EF4-FFF2-40B4-BE49-F238E27FC236}">
                <a16:creationId xmlns:a16="http://schemas.microsoft.com/office/drawing/2014/main" id="{1221095D-9752-9242-87C2-C90DF036E204}"/>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1" name="Arrow: Chevron 7">
            <a:extLst>
              <a:ext uri="{FF2B5EF4-FFF2-40B4-BE49-F238E27FC236}">
                <a16:creationId xmlns:a16="http://schemas.microsoft.com/office/drawing/2014/main" id="{CE43ACB5-41EC-9044-8B80-4AE98A56752A}"/>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2" name="Arrow: Chevron 9">
            <a:extLst>
              <a:ext uri="{FF2B5EF4-FFF2-40B4-BE49-F238E27FC236}">
                <a16:creationId xmlns:a16="http://schemas.microsoft.com/office/drawing/2014/main" id="{2A696830-92FF-E142-8595-87990123EB9C}"/>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3" name="Rectangle 22">
            <a:extLst>
              <a:ext uri="{FF2B5EF4-FFF2-40B4-BE49-F238E27FC236}">
                <a16:creationId xmlns:a16="http://schemas.microsoft.com/office/drawing/2014/main" id="{3AAB14F6-D0FB-BA4E-BE16-D7852C5DD4B4}"/>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24" name="Rectangle 23">
            <a:extLst>
              <a:ext uri="{FF2B5EF4-FFF2-40B4-BE49-F238E27FC236}">
                <a16:creationId xmlns:a16="http://schemas.microsoft.com/office/drawing/2014/main" id="{83F4CAEB-303D-2441-961D-3FB54AABB5A2}"/>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25" name="Rectangle 24">
            <a:extLst>
              <a:ext uri="{FF2B5EF4-FFF2-40B4-BE49-F238E27FC236}">
                <a16:creationId xmlns:a16="http://schemas.microsoft.com/office/drawing/2014/main" id="{2DD9EE81-2B76-0545-BC9C-6F80FBFCEBF2}"/>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6" name="Rectangle 25">
            <a:extLst>
              <a:ext uri="{FF2B5EF4-FFF2-40B4-BE49-F238E27FC236}">
                <a16:creationId xmlns:a16="http://schemas.microsoft.com/office/drawing/2014/main" id="{0C4FB8FA-F2A1-6F4A-9722-B5B980B74777}"/>
              </a:ext>
            </a:extLst>
          </p:cNvPr>
          <p:cNvSpPr/>
          <p:nvPr/>
        </p:nvSpPr>
        <p:spPr>
          <a:xfrm>
            <a:off x="8206445" y="1133036"/>
            <a:ext cx="1441420" cy="523220"/>
          </a:xfrm>
          <a:prstGeom prst="rect">
            <a:avLst/>
          </a:prstGeom>
        </p:spPr>
        <p:txBody>
          <a:bodyPr wrap="none">
            <a:spAutoFit/>
          </a:bodyPr>
          <a:lstStyle/>
          <a:p>
            <a:pPr algn="ctr"/>
            <a:r>
              <a:rPr lang="is-IS" sz="1400" dirty="0">
                <a:solidFill>
                  <a:schemeClr val="bg1"/>
                </a:solidFill>
              </a:rPr>
              <a:t>Data setup and </a:t>
            </a:r>
            <a:br>
              <a:rPr lang="is-IS" sz="1400" dirty="0">
                <a:solidFill>
                  <a:schemeClr val="bg1"/>
                </a:solidFill>
              </a:rPr>
            </a:br>
            <a:r>
              <a:rPr lang="is-IS" sz="1400" dirty="0">
                <a:solidFill>
                  <a:schemeClr val="bg1"/>
                </a:solidFill>
              </a:rPr>
              <a:t>configuration</a:t>
            </a:r>
            <a:endParaRPr lang="en-US" sz="1400" dirty="0">
              <a:solidFill>
                <a:schemeClr val="bg1"/>
              </a:solidFill>
            </a:endParaRPr>
          </a:p>
        </p:txBody>
      </p:sp>
      <p:sp>
        <p:nvSpPr>
          <p:cNvPr id="27" name="Rectangle 26">
            <a:extLst>
              <a:ext uri="{FF2B5EF4-FFF2-40B4-BE49-F238E27FC236}">
                <a16:creationId xmlns:a16="http://schemas.microsoft.com/office/drawing/2014/main" id="{5DFE3387-B6AB-194A-80E2-DFBE4635B405}"/>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28" name="Rectangle 27">
            <a:extLst>
              <a:ext uri="{FF2B5EF4-FFF2-40B4-BE49-F238E27FC236}">
                <a16:creationId xmlns:a16="http://schemas.microsoft.com/office/drawing/2014/main" id="{49DAF0AA-0948-2A4E-A763-DF43E6EF2DA5}"/>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spTree>
    <p:extLst>
      <p:ext uri="{BB962C8B-B14F-4D97-AF65-F5344CB8AC3E}">
        <p14:creationId xmlns:p14="http://schemas.microsoft.com/office/powerpoint/2010/main" val="3155237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ADD36B0-134C-4765-B1E0-3F0CEEF990D8}"/>
              </a:ext>
            </a:extLst>
          </p:cNvPr>
          <p:cNvSpPr>
            <a:spLocks noChangeArrowheads="1"/>
          </p:cNvSpPr>
          <p:nvPr/>
        </p:nvSpPr>
        <p:spPr bwMode="auto">
          <a:xfrm>
            <a:off x="1162685" y="22709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a:extLst>
              <a:ext uri="{FF2B5EF4-FFF2-40B4-BE49-F238E27FC236}">
                <a16:creationId xmlns:a16="http://schemas.microsoft.com/office/drawing/2014/main" id="{39E8E718-8BC3-436F-B570-A1E82BC0C57D}"/>
              </a:ext>
            </a:extLst>
          </p:cNvPr>
          <p:cNvSpPr>
            <a:spLocks noChangeArrowheads="1"/>
          </p:cNvSpPr>
          <p:nvPr/>
        </p:nvSpPr>
        <p:spPr bwMode="auto">
          <a:xfrm>
            <a:off x="1162685" y="27281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a:extLst>
              <a:ext uri="{FF2B5EF4-FFF2-40B4-BE49-F238E27FC236}">
                <a16:creationId xmlns:a16="http://schemas.microsoft.com/office/drawing/2014/main" id="{55CC4DB8-CBFC-4AAC-8BED-BF358EAF304C}"/>
              </a:ext>
            </a:extLst>
          </p:cNvPr>
          <p:cNvSpPr/>
          <p:nvPr/>
        </p:nvSpPr>
        <p:spPr>
          <a:xfrm>
            <a:off x="336872" y="2162628"/>
            <a:ext cx="11685007" cy="523220"/>
          </a:xfrm>
          <a:prstGeom prst="rect">
            <a:avLst/>
          </a:prstGeom>
        </p:spPr>
        <p:txBody>
          <a:bodyPr wrap="square">
            <a:spAutoFit/>
          </a:bodyPr>
          <a:lstStyle/>
          <a:p>
            <a:r>
              <a:rPr lang="is-IS" sz="2800" b="1" dirty="0">
                <a:solidFill>
                  <a:schemeClr val="bg1"/>
                </a:solidFill>
              </a:rPr>
              <a:t>Finish</a:t>
            </a:r>
          </a:p>
        </p:txBody>
      </p:sp>
      <p:pic>
        <p:nvPicPr>
          <p:cNvPr id="14" name="Picture 13">
            <a:extLst>
              <a:ext uri="{FF2B5EF4-FFF2-40B4-BE49-F238E27FC236}">
                <a16:creationId xmlns:a16="http://schemas.microsoft.com/office/drawing/2014/main" id="{3928CD8E-7769-4A51-8641-EE8280952979}"/>
              </a:ext>
            </a:extLst>
          </p:cNvPr>
          <p:cNvPicPr/>
          <p:nvPr/>
        </p:nvPicPr>
        <p:blipFill>
          <a:blip r:embed="rId3"/>
          <a:stretch>
            <a:fillRect/>
          </a:stretch>
        </p:blipFill>
        <p:spPr>
          <a:xfrm>
            <a:off x="2089621" y="2270909"/>
            <a:ext cx="4479939" cy="4107817"/>
          </a:xfrm>
          <a:prstGeom prst="rect">
            <a:avLst/>
          </a:prstGeom>
          <a:ln>
            <a:solidFill>
              <a:schemeClr val="tx1">
                <a:lumMod val="50000"/>
                <a:lumOff val="50000"/>
              </a:schemeClr>
            </a:solidFill>
          </a:ln>
        </p:spPr>
      </p:pic>
      <p:pic>
        <p:nvPicPr>
          <p:cNvPr id="15" name="Picture 14">
            <a:extLst>
              <a:ext uri="{FF2B5EF4-FFF2-40B4-BE49-F238E27FC236}">
                <a16:creationId xmlns:a16="http://schemas.microsoft.com/office/drawing/2014/main" id="{E97F668F-CAB1-401C-8AF9-806813F84A6C}"/>
              </a:ext>
            </a:extLst>
          </p:cNvPr>
          <p:cNvPicPr/>
          <p:nvPr/>
        </p:nvPicPr>
        <p:blipFill>
          <a:blip r:embed="rId4"/>
          <a:stretch>
            <a:fillRect/>
          </a:stretch>
        </p:blipFill>
        <p:spPr>
          <a:xfrm>
            <a:off x="6668921" y="3429000"/>
            <a:ext cx="4170389" cy="1336879"/>
          </a:xfrm>
          <a:prstGeom prst="rect">
            <a:avLst/>
          </a:prstGeom>
          <a:ln>
            <a:solidFill>
              <a:schemeClr val="tx1">
                <a:lumMod val="50000"/>
                <a:lumOff val="50000"/>
              </a:schemeClr>
            </a:solidFill>
          </a:ln>
        </p:spPr>
      </p:pic>
      <p:sp>
        <p:nvSpPr>
          <p:cNvPr id="13" name="Arrow: Chevron 6">
            <a:extLst>
              <a:ext uri="{FF2B5EF4-FFF2-40B4-BE49-F238E27FC236}">
                <a16:creationId xmlns:a16="http://schemas.microsoft.com/office/drawing/2014/main" id="{645E8B9A-F6D5-BA4E-AEF0-8BF9391D787B}"/>
              </a:ext>
            </a:extLst>
          </p:cNvPr>
          <p:cNvSpPr/>
          <p:nvPr/>
        </p:nvSpPr>
        <p:spPr>
          <a:xfrm>
            <a:off x="408149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6" name="Arrow: Chevron 8">
            <a:extLst>
              <a:ext uri="{FF2B5EF4-FFF2-40B4-BE49-F238E27FC236}">
                <a16:creationId xmlns:a16="http://schemas.microsoft.com/office/drawing/2014/main" id="{82CA2B3C-1D94-3840-8F11-F09CB2334921}"/>
              </a:ext>
            </a:extLst>
          </p:cNvPr>
          <p:cNvSpPr/>
          <p:nvPr/>
        </p:nvSpPr>
        <p:spPr>
          <a:xfrm>
            <a:off x="7684102"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7" name="Arrow: Chevron 3">
            <a:extLst>
              <a:ext uri="{FF2B5EF4-FFF2-40B4-BE49-F238E27FC236}">
                <a16:creationId xmlns:a16="http://schemas.microsoft.com/office/drawing/2014/main" id="{244ABE64-FD54-FF4B-BFE5-3C9F6B631E80}"/>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18" name="Arrow: Chevron 5">
            <a:extLst>
              <a:ext uri="{FF2B5EF4-FFF2-40B4-BE49-F238E27FC236}">
                <a16:creationId xmlns:a16="http://schemas.microsoft.com/office/drawing/2014/main" id="{848E86A8-429B-BE41-833D-550AC949A0D9}"/>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9" name="Arrow: Chevron 7">
            <a:extLst>
              <a:ext uri="{FF2B5EF4-FFF2-40B4-BE49-F238E27FC236}">
                <a16:creationId xmlns:a16="http://schemas.microsoft.com/office/drawing/2014/main" id="{7867A4B5-B6BD-3B4A-A1AC-75C3C045AF19}"/>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0" name="Arrow: Chevron 9">
            <a:extLst>
              <a:ext uri="{FF2B5EF4-FFF2-40B4-BE49-F238E27FC236}">
                <a16:creationId xmlns:a16="http://schemas.microsoft.com/office/drawing/2014/main" id="{356C692D-323C-0249-B907-240D76482161}"/>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1" name="Rectangle 20">
            <a:extLst>
              <a:ext uri="{FF2B5EF4-FFF2-40B4-BE49-F238E27FC236}">
                <a16:creationId xmlns:a16="http://schemas.microsoft.com/office/drawing/2014/main" id="{AE852C14-F83E-0F4D-88E6-F81939689D45}"/>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22" name="Rectangle 21">
            <a:extLst>
              <a:ext uri="{FF2B5EF4-FFF2-40B4-BE49-F238E27FC236}">
                <a16:creationId xmlns:a16="http://schemas.microsoft.com/office/drawing/2014/main" id="{D890AE97-780D-2E45-9B06-09AA7C39F624}"/>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23" name="Rectangle 22">
            <a:extLst>
              <a:ext uri="{FF2B5EF4-FFF2-40B4-BE49-F238E27FC236}">
                <a16:creationId xmlns:a16="http://schemas.microsoft.com/office/drawing/2014/main" id="{0A8E2936-D098-F04A-9C9C-A90B58AD2B2B}"/>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4" name="Rectangle 23">
            <a:extLst>
              <a:ext uri="{FF2B5EF4-FFF2-40B4-BE49-F238E27FC236}">
                <a16:creationId xmlns:a16="http://schemas.microsoft.com/office/drawing/2014/main" id="{DA18A7C0-9C12-5541-8934-1D1DDB66F39A}"/>
              </a:ext>
            </a:extLst>
          </p:cNvPr>
          <p:cNvSpPr/>
          <p:nvPr/>
        </p:nvSpPr>
        <p:spPr>
          <a:xfrm>
            <a:off x="8206445" y="1133036"/>
            <a:ext cx="1441420" cy="523220"/>
          </a:xfrm>
          <a:prstGeom prst="rect">
            <a:avLst/>
          </a:prstGeom>
        </p:spPr>
        <p:txBody>
          <a:bodyPr wrap="none">
            <a:spAutoFit/>
          </a:bodyPr>
          <a:lstStyle/>
          <a:p>
            <a:pPr algn="ctr"/>
            <a:r>
              <a:rPr lang="is-IS" sz="1400" dirty="0">
                <a:solidFill>
                  <a:schemeClr val="bg1"/>
                </a:solidFill>
              </a:rPr>
              <a:t>Data setup and </a:t>
            </a:r>
            <a:br>
              <a:rPr lang="is-IS" sz="1400" dirty="0">
                <a:solidFill>
                  <a:schemeClr val="bg1"/>
                </a:solidFill>
              </a:rPr>
            </a:br>
            <a:r>
              <a:rPr lang="is-IS" sz="1400" dirty="0">
                <a:solidFill>
                  <a:schemeClr val="bg1"/>
                </a:solidFill>
              </a:rPr>
              <a:t>configuration</a:t>
            </a:r>
            <a:endParaRPr lang="en-US" sz="1400" dirty="0">
              <a:solidFill>
                <a:schemeClr val="bg1"/>
              </a:solidFill>
            </a:endParaRPr>
          </a:p>
        </p:txBody>
      </p:sp>
      <p:sp>
        <p:nvSpPr>
          <p:cNvPr id="25" name="Rectangle 24">
            <a:extLst>
              <a:ext uri="{FF2B5EF4-FFF2-40B4-BE49-F238E27FC236}">
                <a16:creationId xmlns:a16="http://schemas.microsoft.com/office/drawing/2014/main" id="{1727FB14-0194-014B-8E23-7C18CE946D06}"/>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26" name="Rectangle 25">
            <a:extLst>
              <a:ext uri="{FF2B5EF4-FFF2-40B4-BE49-F238E27FC236}">
                <a16:creationId xmlns:a16="http://schemas.microsoft.com/office/drawing/2014/main" id="{33C8455B-DCC9-D443-AA3F-4CD80BFF67C6}"/>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spTree>
    <p:extLst>
      <p:ext uri="{BB962C8B-B14F-4D97-AF65-F5344CB8AC3E}">
        <p14:creationId xmlns:p14="http://schemas.microsoft.com/office/powerpoint/2010/main" val="755294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Chevron 3">
            <a:extLst>
              <a:ext uri="{FF2B5EF4-FFF2-40B4-BE49-F238E27FC236}">
                <a16:creationId xmlns:a16="http://schemas.microsoft.com/office/drawing/2014/main" id="{7C0BF960-6C72-4F07-B25E-A5049CEC33DC}"/>
              </a:ext>
            </a:extLst>
          </p:cNvPr>
          <p:cNvSpPr/>
          <p:nvPr/>
        </p:nvSpPr>
        <p:spPr>
          <a:xfrm>
            <a:off x="430711"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s-IS" sz="1600" dirty="0">
                <a:solidFill>
                  <a:schemeClr val="bg1"/>
                </a:solidFill>
              </a:rPr>
              <a:t>Business overview</a:t>
            </a:r>
            <a:endParaRPr lang="en-US" sz="1600" dirty="0">
              <a:solidFill>
                <a:schemeClr val="bg1"/>
              </a:solidFill>
            </a:endParaRPr>
          </a:p>
        </p:txBody>
      </p:sp>
      <p:sp>
        <p:nvSpPr>
          <p:cNvPr id="3" name="Rectangle 4">
            <a:extLst>
              <a:ext uri="{FF2B5EF4-FFF2-40B4-BE49-F238E27FC236}">
                <a16:creationId xmlns:a16="http://schemas.microsoft.com/office/drawing/2014/main" id="{6ADD36B0-134C-4765-B1E0-3F0CEEF990D8}"/>
              </a:ext>
            </a:extLst>
          </p:cNvPr>
          <p:cNvSpPr>
            <a:spLocks noChangeArrowheads="1"/>
          </p:cNvSpPr>
          <p:nvPr/>
        </p:nvSpPr>
        <p:spPr bwMode="auto">
          <a:xfrm>
            <a:off x="1162685" y="22709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a:extLst>
              <a:ext uri="{FF2B5EF4-FFF2-40B4-BE49-F238E27FC236}">
                <a16:creationId xmlns:a16="http://schemas.microsoft.com/office/drawing/2014/main" id="{39E8E718-8BC3-436F-B570-A1E82BC0C57D}"/>
              </a:ext>
            </a:extLst>
          </p:cNvPr>
          <p:cNvSpPr>
            <a:spLocks noChangeArrowheads="1"/>
          </p:cNvSpPr>
          <p:nvPr/>
        </p:nvSpPr>
        <p:spPr bwMode="auto">
          <a:xfrm>
            <a:off x="1162685" y="27281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a:extLst>
              <a:ext uri="{FF2B5EF4-FFF2-40B4-BE49-F238E27FC236}">
                <a16:creationId xmlns:a16="http://schemas.microsoft.com/office/drawing/2014/main" id="{55CC4DB8-CBFC-4AAC-8BED-BF358EAF304C}"/>
              </a:ext>
            </a:extLst>
          </p:cNvPr>
          <p:cNvSpPr/>
          <p:nvPr/>
        </p:nvSpPr>
        <p:spPr>
          <a:xfrm>
            <a:off x="336872" y="2162628"/>
            <a:ext cx="11685007" cy="954107"/>
          </a:xfrm>
          <a:prstGeom prst="rect">
            <a:avLst/>
          </a:prstGeom>
        </p:spPr>
        <p:txBody>
          <a:bodyPr wrap="square">
            <a:spAutoFit/>
          </a:bodyPr>
          <a:lstStyle/>
          <a:p>
            <a:r>
              <a:rPr lang="is-IS" sz="2800" b="1" dirty="0">
                <a:solidFill>
                  <a:schemeClr val="bg1"/>
                </a:solidFill>
              </a:rPr>
              <a:t>Configuration </a:t>
            </a:r>
            <a:br>
              <a:rPr lang="is-IS" sz="2800" b="1" dirty="0">
                <a:solidFill>
                  <a:schemeClr val="bg1"/>
                </a:solidFill>
              </a:rPr>
            </a:br>
            <a:r>
              <a:rPr lang="is-IS" sz="2800" dirty="0">
                <a:solidFill>
                  <a:schemeClr val="bg1"/>
                </a:solidFill>
              </a:rPr>
              <a:t>- Finance</a:t>
            </a:r>
          </a:p>
        </p:txBody>
      </p:sp>
      <p:sp>
        <p:nvSpPr>
          <p:cNvPr id="12" name="Rectangle 11">
            <a:extLst>
              <a:ext uri="{FF2B5EF4-FFF2-40B4-BE49-F238E27FC236}">
                <a16:creationId xmlns:a16="http://schemas.microsoft.com/office/drawing/2014/main" id="{234205F4-EE5E-4CFF-AC96-C17D496B2C9C}"/>
              </a:ext>
            </a:extLst>
          </p:cNvPr>
          <p:cNvSpPr/>
          <p:nvPr/>
        </p:nvSpPr>
        <p:spPr>
          <a:xfrm>
            <a:off x="430711" y="6384323"/>
            <a:ext cx="10935325" cy="307777"/>
          </a:xfrm>
          <a:prstGeom prst="rect">
            <a:avLst/>
          </a:prstGeom>
        </p:spPr>
        <p:txBody>
          <a:bodyPr wrap="square">
            <a:spAutoFit/>
          </a:bodyPr>
          <a:lstStyle/>
          <a:p>
            <a:pPr>
              <a:spcAft>
                <a:spcPts val="0"/>
              </a:spcAft>
            </a:pPr>
            <a:r>
              <a:rPr lang="en-US" sz="1400" b="1"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rPr>
              <a:t>Note: There are other tables in the data application process that are reliant on the accounts included in LS Core packages.  </a:t>
            </a:r>
            <a:endParaRPr lang="en-US" sz="1400"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AF3ACF86-3F72-430C-B860-766F9F812BD8}"/>
              </a:ext>
            </a:extLst>
          </p:cNvPr>
          <p:cNvPicPr>
            <a:picLocks noChangeAspect="1"/>
          </p:cNvPicPr>
          <p:nvPr/>
        </p:nvPicPr>
        <p:blipFill>
          <a:blip r:embed="rId3"/>
          <a:stretch>
            <a:fillRect/>
          </a:stretch>
        </p:blipFill>
        <p:spPr>
          <a:xfrm>
            <a:off x="3801291" y="2270908"/>
            <a:ext cx="7460393" cy="3884679"/>
          </a:xfrm>
          <a:prstGeom prst="rect">
            <a:avLst/>
          </a:prstGeom>
        </p:spPr>
      </p:pic>
      <p:sp>
        <p:nvSpPr>
          <p:cNvPr id="14" name="Arrow: Chevron 6">
            <a:extLst>
              <a:ext uri="{FF2B5EF4-FFF2-40B4-BE49-F238E27FC236}">
                <a16:creationId xmlns:a16="http://schemas.microsoft.com/office/drawing/2014/main" id="{EAA2019F-68AD-AA42-9A3A-636C478C6CF5}"/>
              </a:ext>
            </a:extLst>
          </p:cNvPr>
          <p:cNvSpPr/>
          <p:nvPr/>
        </p:nvSpPr>
        <p:spPr>
          <a:xfrm>
            <a:off x="408149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5" name="Arrow: Chevron 8">
            <a:extLst>
              <a:ext uri="{FF2B5EF4-FFF2-40B4-BE49-F238E27FC236}">
                <a16:creationId xmlns:a16="http://schemas.microsoft.com/office/drawing/2014/main" id="{40B7C6D7-D75E-4742-BCAD-CE8AB72DA342}"/>
              </a:ext>
            </a:extLst>
          </p:cNvPr>
          <p:cNvSpPr/>
          <p:nvPr/>
        </p:nvSpPr>
        <p:spPr>
          <a:xfrm>
            <a:off x="7684102"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6" name="Arrow: Chevron 3">
            <a:extLst>
              <a:ext uri="{FF2B5EF4-FFF2-40B4-BE49-F238E27FC236}">
                <a16:creationId xmlns:a16="http://schemas.microsoft.com/office/drawing/2014/main" id="{420178EE-959F-A847-8BC4-5B4860D41ADD}"/>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17" name="Arrow: Chevron 5">
            <a:extLst>
              <a:ext uri="{FF2B5EF4-FFF2-40B4-BE49-F238E27FC236}">
                <a16:creationId xmlns:a16="http://schemas.microsoft.com/office/drawing/2014/main" id="{2217775D-7718-204C-A849-289945B419F7}"/>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8" name="Arrow: Chevron 7">
            <a:extLst>
              <a:ext uri="{FF2B5EF4-FFF2-40B4-BE49-F238E27FC236}">
                <a16:creationId xmlns:a16="http://schemas.microsoft.com/office/drawing/2014/main" id="{76ACCD39-02B5-B843-B45C-BE8C25F8B153}"/>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9" name="Arrow: Chevron 9">
            <a:extLst>
              <a:ext uri="{FF2B5EF4-FFF2-40B4-BE49-F238E27FC236}">
                <a16:creationId xmlns:a16="http://schemas.microsoft.com/office/drawing/2014/main" id="{35179A77-89CA-684A-9D89-50A8114248B4}"/>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0" name="Rectangle 19">
            <a:extLst>
              <a:ext uri="{FF2B5EF4-FFF2-40B4-BE49-F238E27FC236}">
                <a16:creationId xmlns:a16="http://schemas.microsoft.com/office/drawing/2014/main" id="{C8B49F9D-ECBA-F04F-AB45-BDEA9D4EF2AC}"/>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21" name="Rectangle 20">
            <a:extLst>
              <a:ext uri="{FF2B5EF4-FFF2-40B4-BE49-F238E27FC236}">
                <a16:creationId xmlns:a16="http://schemas.microsoft.com/office/drawing/2014/main" id="{D7D48AFE-6185-4749-8C64-625FF703F0BE}"/>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22" name="Rectangle 21">
            <a:extLst>
              <a:ext uri="{FF2B5EF4-FFF2-40B4-BE49-F238E27FC236}">
                <a16:creationId xmlns:a16="http://schemas.microsoft.com/office/drawing/2014/main" id="{EC5BB380-343B-4F48-9079-04CC35B25A49}"/>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3" name="Rectangle 22">
            <a:extLst>
              <a:ext uri="{FF2B5EF4-FFF2-40B4-BE49-F238E27FC236}">
                <a16:creationId xmlns:a16="http://schemas.microsoft.com/office/drawing/2014/main" id="{21C4C157-F4C1-D549-B479-3524196CD890}"/>
              </a:ext>
            </a:extLst>
          </p:cNvPr>
          <p:cNvSpPr/>
          <p:nvPr/>
        </p:nvSpPr>
        <p:spPr>
          <a:xfrm>
            <a:off x="8206445" y="1133036"/>
            <a:ext cx="1441420" cy="523220"/>
          </a:xfrm>
          <a:prstGeom prst="rect">
            <a:avLst/>
          </a:prstGeom>
        </p:spPr>
        <p:txBody>
          <a:bodyPr wrap="none">
            <a:spAutoFit/>
          </a:bodyPr>
          <a:lstStyle/>
          <a:p>
            <a:pPr algn="ctr"/>
            <a:r>
              <a:rPr lang="is-IS" sz="1400" dirty="0">
                <a:solidFill>
                  <a:schemeClr val="bg1"/>
                </a:solidFill>
              </a:rPr>
              <a:t>Data setup and </a:t>
            </a:r>
            <a:br>
              <a:rPr lang="is-IS" sz="1400" dirty="0">
                <a:solidFill>
                  <a:schemeClr val="bg1"/>
                </a:solidFill>
              </a:rPr>
            </a:br>
            <a:r>
              <a:rPr lang="is-IS" sz="1400" dirty="0">
                <a:solidFill>
                  <a:schemeClr val="bg1"/>
                </a:solidFill>
              </a:rPr>
              <a:t>configuration</a:t>
            </a:r>
            <a:endParaRPr lang="en-US" sz="1400" dirty="0">
              <a:solidFill>
                <a:schemeClr val="bg1"/>
              </a:solidFill>
            </a:endParaRPr>
          </a:p>
        </p:txBody>
      </p:sp>
      <p:sp>
        <p:nvSpPr>
          <p:cNvPr id="24" name="Rectangle 23">
            <a:extLst>
              <a:ext uri="{FF2B5EF4-FFF2-40B4-BE49-F238E27FC236}">
                <a16:creationId xmlns:a16="http://schemas.microsoft.com/office/drawing/2014/main" id="{DF28C32C-750D-3E4A-8E1A-681682DD67CB}"/>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25" name="Rectangle 24">
            <a:extLst>
              <a:ext uri="{FF2B5EF4-FFF2-40B4-BE49-F238E27FC236}">
                <a16:creationId xmlns:a16="http://schemas.microsoft.com/office/drawing/2014/main" id="{5FB57079-E4CD-DB42-B02C-9F7C11831F89}"/>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spTree>
    <p:extLst>
      <p:ext uri="{BB962C8B-B14F-4D97-AF65-F5344CB8AC3E}">
        <p14:creationId xmlns:p14="http://schemas.microsoft.com/office/powerpoint/2010/main" val="88780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ADD36B0-134C-4765-B1E0-3F0CEEF990D8}"/>
              </a:ext>
            </a:extLst>
          </p:cNvPr>
          <p:cNvSpPr>
            <a:spLocks noChangeArrowheads="1"/>
          </p:cNvSpPr>
          <p:nvPr/>
        </p:nvSpPr>
        <p:spPr bwMode="auto">
          <a:xfrm>
            <a:off x="1162685" y="22709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a:extLst>
              <a:ext uri="{FF2B5EF4-FFF2-40B4-BE49-F238E27FC236}">
                <a16:creationId xmlns:a16="http://schemas.microsoft.com/office/drawing/2014/main" id="{39E8E718-8BC3-436F-B570-A1E82BC0C57D}"/>
              </a:ext>
            </a:extLst>
          </p:cNvPr>
          <p:cNvSpPr>
            <a:spLocks noChangeArrowheads="1"/>
          </p:cNvSpPr>
          <p:nvPr/>
        </p:nvSpPr>
        <p:spPr bwMode="auto">
          <a:xfrm>
            <a:off x="1162685" y="27281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a:extLst>
              <a:ext uri="{FF2B5EF4-FFF2-40B4-BE49-F238E27FC236}">
                <a16:creationId xmlns:a16="http://schemas.microsoft.com/office/drawing/2014/main" id="{55CC4DB8-CBFC-4AAC-8BED-BF358EAF304C}"/>
              </a:ext>
            </a:extLst>
          </p:cNvPr>
          <p:cNvSpPr/>
          <p:nvPr/>
        </p:nvSpPr>
        <p:spPr>
          <a:xfrm>
            <a:off x="336872" y="2162628"/>
            <a:ext cx="11685007" cy="954107"/>
          </a:xfrm>
          <a:prstGeom prst="rect">
            <a:avLst/>
          </a:prstGeom>
        </p:spPr>
        <p:txBody>
          <a:bodyPr wrap="square">
            <a:spAutoFit/>
          </a:bodyPr>
          <a:lstStyle/>
          <a:p>
            <a:r>
              <a:rPr lang="is-IS" sz="2800" b="1" dirty="0">
                <a:solidFill>
                  <a:schemeClr val="bg1"/>
                </a:solidFill>
              </a:rPr>
              <a:t>Configuration</a:t>
            </a:r>
            <a:r>
              <a:rPr lang="is-IS" sz="2800" dirty="0">
                <a:solidFill>
                  <a:schemeClr val="bg1"/>
                </a:solidFill>
              </a:rPr>
              <a:t> </a:t>
            </a:r>
            <a:br>
              <a:rPr lang="is-IS" sz="2800" dirty="0">
                <a:solidFill>
                  <a:schemeClr val="bg1"/>
                </a:solidFill>
              </a:rPr>
            </a:br>
            <a:r>
              <a:rPr lang="is-IS" sz="2800" dirty="0">
                <a:solidFill>
                  <a:schemeClr val="bg1"/>
                </a:solidFill>
              </a:rPr>
              <a:t>- Retail</a:t>
            </a:r>
          </a:p>
        </p:txBody>
      </p:sp>
      <p:sp>
        <p:nvSpPr>
          <p:cNvPr id="12" name="Rectangle 11">
            <a:extLst>
              <a:ext uri="{FF2B5EF4-FFF2-40B4-BE49-F238E27FC236}">
                <a16:creationId xmlns:a16="http://schemas.microsoft.com/office/drawing/2014/main" id="{234205F4-EE5E-4CFF-AC96-C17D496B2C9C}"/>
              </a:ext>
            </a:extLst>
          </p:cNvPr>
          <p:cNvSpPr/>
          <p:nvPr/>
        </p:nvSpPr>
        <p:spPr>
          <a:xfrm>
            <a:off x="430711" y="6391591"/>
            <a:ext cx="11803487" cy="307777"/>
          </a:xfrm>
          <a:prstGeom prst="rect">
            <a:avLst/>
          </a:prstGeom>
        </p:spPr>
        <p:txBody>
          <a:bodyPr wrap="square">
            <a:spAutoFit/>
          </a:bodyPr>
          <a:lstStyle/>
          <a:p>
            <a:pPr>
              <a:spcAft>
                <a:spcPts val="0"/>
              </a:spcAft>
            </a:pPr>
            <a:r>
              <a:rPr lang="en-US" sz="1400" b="1"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rPr>
              <a:t>Note: There are other tables in the data application process that are reliant on the accounts included in LS Core packages.  </a:t>
            </a:r>
            <a:endParaRPr lang="en-US" sz="1400" dirty="0">
              <a:solidFill>
                <a:schemeClr val="bg1"/>
              </a:solidFill>
              <a:latin typeface="Segoe UI Symbol" panose="020B0502040204020203"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72773A6-F77A-4060-B5FB-0A97DE98CDDE}"/>
              </a:ext>
            </a:extLst>
          </p:cNvPr>
          <p:cNvPicPr>
            <a:picLocks noChangeAspect="1"/>
          </p:cNvPicPr>
          <p:nvPr/>
        </p:nvPicPr>
        <p:blipFill>
          <a:blip r:embed="rId3"/>
          <a:stretch>
            <a:fillRect/>
          </a:stretch>
        </p:blipFill>
        <p:spPr>
          <a:xfrm>
            <a:off x="4858481" y="2162628"/>
            <a:ext cx="5838086" cy="4006091"/>
          </a:xfrm>
          <a:prstGeom prst="rect">
            <a:avLst/>
          </a:prstGeom>
        </p:spPr>
      </p:pic>
      <p:sp>
        <p:nvSpPr>
          <p:cNvPr id="13" name="Arrow: Chevron 6">
            <a:extLst>
              <a:ext uri="{FF2B5EF4-FFF2-40B4-BE49-F238E27FC236}">
                <a16:creationId xmlns:a16="http://schemas.microsoft.com/office/drawing/2014/main" id="{B8015905-7E4D-554A-BDEC-9DAE772DD6A9}"/>
              </a:ext>
            </a:extLst>
          </p:cNvPr>
          <p:cNvSpPr/>
          <p:nvPr/>
        </p:nvSpPr>
        <p:spPr>
          <a:xfrm>
            <a:off x="408149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4" name="Arrow: Chevron 8">
            <a:extLst>
              <a:ext uri="{FF2B5EF4-FFF2-40B4-BE49-F238E27FC236}">
                <a16:creationId xmlns:a16="http://schemas.microsoft.com/office/drawing/2014/main" id="{7A12F520-6ECE-EA49-97A0-1E64DEBAB100}"/>
              </a:ext>
            </a:extLst>
          </p:cNvPr>
          <p:cNvSpPr/>
          <p:nvPr/>
        </p:nvSpPr>
        <p:spPr>
          <a:xfrm>
            <a:off x="7684102"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5" name="Arrow: Chevron 3">
            <a:extLst>
              <a:ext uri="{FF2B5EF4-FFF2-40B4-BE49-F238E27FC236}">
                <a16:creationId xmlns:a16="http://schemas.microsoft.com/office/drawing/2014/main" id="{CFCD4A31-5121-E842-AD78-C629E9CD68E3}"/>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16" name="Arrow: Chevron 5">
            <a:extLst>
              <a:ext uri="{FF2B5EF4-FFF2-40B4-BE49-F238E27FC236}">
                <a16:creationId xmlns:a16="http://schemas.microsoft.com/office/drawing/2014/main" id="{7495A0D9-B019-1244-A4D6-71CDEDA8DEFB}"/>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7" name="Arrow: Chevron 7">
            <a:extLst>
              <a:ext uri="{FF2B5EF4-FFF2-40B4-BE49-F238E27FC236}">
                <a16:creationId xmlns:a16="http://schemas.microsoft.com/office/drawing/2014/main" id="{61FADE1A-F6D5-E74E-9A97-60771FAF2161}"/>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8" name="Arrow: Chevron 9">
            <a:extLst>
              <a:ext uri="{FF2B5EF4-FFF2-40B4-BE49-F238E27FC236}">
                <a16:creationId xmlns:a16="http://schemas.microsoft.com/office/drawing/2014/main" id="{79C6C0E0-3669-1741-9E18-13993BB600B9}"/>
              </a:ext>
            </a:extLst>
          </p:cNvPr>
          <p:cNvSpPr/>
          <p:nvPr/>
        </p:nvSpPr>
        <p:spPr>
          <a:xfrm>
            <a:off x="947365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9" name="Rectangle 18">
            <a:extLst>
              <a:ext uri="{FF2B5EF4-FFF2-40B4-BE49-F238E27FC236}">
                <a16:creationId xmlns:a16="http://schemas.microsoft.com/office/drawing/2014/main" id="{9963CC30-1963-3447-B114-52439483E191}"/>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20" name="Rectangle 19">
            <a:extLst>
              <a:ext uri="{FF2B5EF4-FFF2-40B4-BE49-F238E27FC236}">
                <a16:creationId xmlns:a16="http://schemas.microsoft.com/office/drawing/2014/main" id="{B0AA6951-63D1-A846-AD76-1F4C1DCDFEA9}"/>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21" name="Rectangle 20">
            <a:extLst>
              <a:ext uri="{FF2B5EF4-FFF2-40B4-BE49-F238E27FC236}">
                <a16:creationId xmlns:a16="http://schemas.microsoft.com/office/drawing/2014/main" id="{E3134F35-FDA5-9244-884E-5B72CDFA8EBB}"/>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2" name="Rectangle 21">
            <a:extLst>
              <a:ext uri="{FF2B5EF4-FFF2-40B4-BE49-F238E27FC236}">
                <a16:creationId xmlns:a16="http://schemas.microsoft.com/office/drawing/2014/main" id="{850BF700-EBF0-1444-9C18-904E57B73202}"/>
              </a:ext>
            </a:extLst>
          </p:cNvPr>
          <p:cNvSpPr/>
          <p:nvPr/>
        </p:nvSpPr>
        <p:spPr>
          <a:xfrm>
            <a:off x="8206445" y="1133036"/>
            <a:ext cx="1441420" cy="523220"/>
          </a:xfrm>
          <a:prstGeom prst="rect">
            <a:avLst/>
          </a:prstGeom>
        </p:spPr>
        <p:txBody>
          <a:bodyPr wrap="none">
            <a:spAutoFit/>
          </a:bodyPr>
          <a:lstStyle/>
          <a:p>
            <a:pPr algn="ctr"/>
            <a:r>
              <a:rPr lang="is-IS" sz="1400" dirty="0">
                <a:solidFill>
                  <a:schemeClr val="bg1"/>
                </a:solidFill>
              </a:rPr>
              <a:t>Data setup and </a:t>
            </a:r>
            <a:br>
              <a:rPr lang="is-IS" sz="1400" dirty="0">
                <a:solidFill>
                  <a:schemeClr val="bg1"/>
                </a:solidFill>
              </a:rPr>
            </a:br>
            <a:r>
              <a:rPr lang="is-IS" sz="1400" dirty="0">
                <a:solidFill>
                  <a:schemeClr val="bg1"/>
                </a:solidFill>
              </a:rPr>
              <a:t>configuration</a:t>
            </a:r>
            <a:endParaRPr lang="en-US" sz="1400" dirty="0">
              <a:solidFill>
                <a:schemeClr val="bg1"/>
              </a:solidFill>
            </a:endParaRPr>
          </a:p>
        </p:txBody>
      </p:sp>
      <p:sp>
        <p:nvSpPr>
          <p:cNvPr id="23" name="Rectangle 22">
            <a:extLst>
              <a:ext uri="{FF2B5EF4-FFF2-40B4-BE49-F238E27FC236}">
                <a16:creationId xmlns:a16="http://schemas.microsoft.com/office/drawing/2014/main" id="{A0091CC3-119F-B746-82D6-63441D7E1CC8}"/>
              </a:ext>
            </a:extLst>
          </p:cNvPr>
          <p:cNvSpPr/>
          <p:nvPr/>
        </p:nvSpPr>
        <p:spPr>
          <a:xfrm>
            <a:off x="10200662" y="1240757"/>
            <a:ext cx="954940" cy="307777"/>
          </a:xfrm>
          <a:prstGeom prst="rect">
            <a:avLst/>
          </a:prstGeom>
        </p:spPr>
        <p:txBody>
          <a:bodyPr wrap="none">
            <a:spAutoFit/>
          </a:bodyPr>
          <a:lstStyle/>
          <a:p>
            <a:pPr algn="ctr"/>
            <a:r>
              <a:rPr lang="is-IS" sz="1400" dirty="0">
                <a:solidFill>
                  <a:srgbClr val="343637"/>
                </a:solidFill>
              </a:rPr>
              <a:t>Processes</a:t>
            </a:r>
            <a:endParaRPr lang="en-US" sz="1400" dirty="0">
              <a:solidFill>
                <a:srgbClr val="343637"/>
              </a:solidFill>
            </a:endParaRPr>
          </a:p>
        </p:txBody>
      </p:sp>
      <p:sp>
        <p:nvSpPr>
          <p:cNvPr id="24" name="Rectangle 23">
            <a:extLst>
              <a:ext uri="{FF2B5EF4-FFF2-40B4-BE49-F238E27FC236}">
                <a16:creationId xmlns:a16="http://schemas.microsoft.com/office/drawing/2014/main" id="{DCAE4168-5690-274F-B8EC-96B9D0ECF3B7}"/>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spTree>
    <p:extLst>
      <p:ext uri="{BB962C8B-B14F-4D97-AF65-F5344CB8AC3E}">
        <p14:creationId xmlns:p14="http://schemas.microsoft.com/office/powerpoint/2010/main" val="3086571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C1596B4-C50A-42F0-AF64-F347BFF7CD6D}"/>
              </a:ext>
            </a:extLst>
          </p:cNvPr>
          <p:cNvSpPr>
            <a:spLocks noGrp="1"/>
          </p:cNvSpPr>
          <p:nvPr>
            <p:ph type="body" sz="quarter" idx="13"/>
          </p:nvPr>
        </p:nvSpPr>
        <p:spPr/>
        <p:txBody>
          <a:bodyPr/>
          <a:lstStyle/>
          <a:p>
            <a:r>
              <a:rPr lang="is-IS" dirty="0"/>
              <a:t>#OneButton</a:t>
            </a:r>
            <a:endParaRPr lang="en-US" dirty="0"/>
          </a:p>
        </p:txBody>
      </p:sp>
      <p:pic>
        <p:nvPicPr>
          <p:cNvPr id="7" name="Picture 6">
            <a:extLst>
              <a:ext uri="{FF2B5EF4-FFF2-40B4-BE49-F238E27FC236}">
                <a16:creationId xmlns:a16="http://schemas.microsoft.com/office/drawing/2014/main" id="{84764029-F38A-487E-A274-749A886D2242}"/>
              </a:ext>
            </a:extLst>
          </p:cNvPr>
          <p:cNvPicPr>
            <a:picLocks noChangeAspect="1"/>
          </p:cNvPicPr>
          <p:nvPr/>
        </p:nvPicPr>
        <p:blipFill>
          <a:blip r:embed="rId3"/>
          <a:stretch>
            <a:fillRect/>
          </a:stretch>
        </p:blipFill>
        <p:spPr>
          <a:xfrm>
            <a:off x="7390589" y="1635616"/>
            <a:ext cx="4136095" cy="4353059"/>
          </a:xfrm>
          <a:prstGeom prst="rect">
            <a:avLst/>
          </a:prstGeom>
        </p:spPr>
      </p:pic>
      <p:pic>
        <p:nvPicPr>
          <p:cNvPr id="8" name="Picture 7">
            <a:extLst>
              <a:ext uri="{FF2B5EF4-FFF2-40B4-BE49-F238E27FC236}">
                <a16:creationId xmlns:a16="http://schemas.microsoft.com/office/drawing/2014/main" id="{25AA0A18-4D57-4190-B2D1-E825A1DDC618}"/>
              </a:ext>
            </a:extLst>
          </p:cNvPr>
          <p:cNvPicPr>
            <a:picLocks noChangeAspect="1"/>
          </p:cNvPicPr>
          <p:nvPr/>
        </p:nvPicPr>
        <p:blipFill>
          <a:blip r:embed="rId4"/>
          <a:stretch>
            <a:fillRect/>
          </a:stretch>
        </p:blipFill>
        <p:spPr>
          <a:xfrm>
            <a:off x="330198" y="1968589"/>
            <a:ext cx="6139331" cy="3781828"/>
          </a:xfrm>
          <a:prstGeom prst="rect">
            <a:avLst/>
          </a:prstGeom>
        </p:spPr>
      </p:pic>
    </p:spTree>
    <p:extLst>
      <p:ext uri="{BB962C8B-B14F-4D97-AF65-F5344CB8AC3E}">
        <p14:creationId xmlns:p14="http://schemas.microsoft.com/office/powerpoint/2010/main" val="375238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ADD36B0-134C-4765-B1E0-3F0CEEF990D8}"/>
              </a:ext>
            </a:extLst>
          </p:cNvPr>
          <p:cNvSpPr>
            <a:spLocks noChangeArrowheads="1"/>
          </p:cNvSpPr>
          <p:nvPr/>
        </p:nvSpPr>
        <p:spPr bwMode="auto">
          <a:xfrm>
            <a:off x="1162685" y="22709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a:extLst>
              <a:ext uri="{FF2B5EF4-FFF2-40B4-BE49-F238E27FC236}">
                <a16:creationId xmlns:a16="http://schemas.microsoft.com/office/drawing/2014/main" id="{39E8E718-8BC3-436F-B570-A1E82BC0C57D}"/>
              </a:ext>
            </a:extLst>
          </p:cNvPr>
          <p:cNvSpPr>
            <a:spLocks noChangeArrowheads="1"/>
          </p:cNvSpPr>
          <p:nvPr/>
        </p:nvSpPr>
        <p:spPr bwMode="auto">
          <a:xfrm>
            <a:off x="1162685" y="27281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a:extLst>
              <a:ext uri="{FF2B5EF4-FFF2-40B4-BE49-F238E27FC236}">
                <a16:creationId xmlns:a16="http://schemas.microsoft.com/office/drawing/2014/main" id="{97897EA5-5A48-40F7-B5B6-878FFCA2D972}"/>
              </a:ext>
            </a:extLst>
          </p:cNvPr>
          <p:cNvPicPr>
            <a:picLocks noChangeAspect="1"/>
          </p:cNvPicPr>
          <p:nvPr/>
        </p:nvPicPr>
        <p:blipFill>
          <a:blip r:embed="rId3"/>
          <a:stretch>
            <a:fillRect/>
          </a:stretch>
        </p:blipFill>
        <p:spPr>
          <a:xfrm>
            <a:off x="193807" y="2109296"/>
            <a:ext cx="5793643" cy="3029375"/>
          </a:xfrm>
          <a:prstGeom prst="rect">
            <a:avLst/>
          </a:prstGeom>
        </p:spPr>
      </p:pic>
      <p:sp>
        <p:nvSpPr>
          <p:cNvPr id="24" name="Arrow: Chevron 6">
            <a:extLst>
              <a:ext uri="{FF2B5EF4-FFF2-40B4-BE49-F238E27FC236}">
                <a16:creationId xmlns:a16="http://schemas.microsoft.com/office/drawing/2014/main" id="{FCCE8700-88A8-2746-BF17-E1E3D46BF644}"/>
              </a:ext>
            </a:extLst>
          </p:cNvPr>
          <p:cNvSpPr/>
          <p:nvPr/>
        </p:nvSpPr>
        <p:spPr>
          <a:xfrm>
            <a:off x="408149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5" name="Arrow: Chevron 8">
            <a:extLst>
              <a:ext uri="{FF2B5EF4-FFF2-40B4-BE49-F238E27FC236}">
                <a16:creationId xmlns:a16="http://schemas.microsoft.com/office/drawing/2014/main" id="{A35022D9-95EE-E947-8A1C-D0A2C2364F37}"/>
              </a:ext>
            </a:extLst>
          </p:cNvPr>
          <p:cNvSpPr/>
          <p:nvPr/>
        </p:nvSpPr>
        <p:spPr>
          <a:xfrm>
            <a:off x="9473659"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26" name="Arrow: Chevron 3">
            <a:extLst>
              <a:ext uri="{FF2B5EF4-FFF2-40B4-BE49-F238E27FC236}">
                <a16:creationId xmlns:a16="http://schemas.microsoft.com/office/drawing/2014/main" id="{F0EEDD8B-5902-744B-8B23-78385DE23640}"/>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27" name="Arrow: Chevron 5">
            <a:extLst>
              <a:ext uri="{FF2B5EF4-FFF2-40B4-BE49-F238E27FC236}">
                <a16:creationId xmlns:a16="http://schemas.microsoft.com/office/drawing/2014/main" id="{BC3DAF7B-38CA-BB46-8960-B7D93EFD8451}"/>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8" name="Arrow: Chevron 7">
            <a:extLst>
              <a:ext uri="{FF2B5EF4-FFF2-40B4-BE49-F238E27FC236}">
                <a16:creationId xmlns:a16="http://schemas.microsoft.com/office/drawing/2014/main" id="{4E58C642-E41E-704F-8A01-FF6279DF454E}"/>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9" name="Arrow: Chevron 9">
            <a:extLst>
              <a:ext uri="{FF2B5EF4-FFF2-40B4-BE49-F238E27FC236}">
                <a16:creationId xmlns:a16="http://schemas.microsoft.com/office/drawing/2014/main" id="{BB75EDE7-D0B2-1745-8FB4-D319C99DDDC8}"/>
              </a:ext>
            </a:extLst>
          </p:cNvPr>
          <p:cNvSpPr/>
          <p:nvPr/>
        </p:nvSpPr>
        <p:spPr>
          <a:xfrm>
            <a:off x="7684102"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30" name="Rectangle 29">
            <a:extLst>
              <a:ext uri="{FF2B5EF4-FFF2-40B4-BE49-F238E27FC236}">
                <a16:creationId xmlns:a16="http://schemas.microsoft.com/office/drawing/2014/main" id="{08E2E93F-A68C-F549-B585-CC1FE6B8EF00}"/>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31" name="Rectangle 30">
            <a:extLst>
              <a:ext uri="{FF2B5EF4-FFF2-40B4-BE49-F238E27FC236}">
                <a16:creationId xmlns:a16="http://schemas.microsoft.com/office/drawing/2014/main" id="{88B48FCC-C325-CD49-8C91-27B99D279889}"/>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32" name="Rectangle 31">
            <a:extLst>
              <a:ext uri="{FF2B5EF4-FFF2-40B4-BE49-F238E27FC236}">
                <a16:creationId xmlns:a16="http://schemas.microsoft.com/office/drawing/2014/main" id="{92F18E91-21CB-0E41-8150-8888E8C7FB5B}"/>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33" name="Rectangle 32">
            <a:extLst>
              <a:ext uri="{FF2B5EF4-FFF2-40B4-BE49-F238E27FC236}">
                <a16:creationId xmlns:a16="http://schemas.microsoft.com/office/drawing/2014/main" id="{19C275B9-A0EC-6F46-882D-78D1CA00CE37}"/>
              </a:ext>
            </a:extLst>
          </p:cNvPr>
          <p:cNvSpPr/>
          <p:nvPr/>
        </p:nvSpPr>
        <p:spPr>
          <a:xfrm>
            <a:off x="8206445" y="1133036"/>
            <a:ext cx="1441420" cy="523220"/>
          </a:xfrm>
          <a:prstGeom prst="rect">
            <a:avLst/>
          </a:prstGeom>
        </p:spPr>
        <p:txBody>
          <a:bodyPr wrap="none">
            <a:spAutoFit/>
          </a:bodyPr>
          <a:lstStyle/>
          <a:p>
            <a:pPr algn="ctr"/>
            <a:r>
              <a:rPr lang="is-IS" sz="1400" dirty="0">
                <a:solidFill>
                  <a:srgbClr val="343637"/>
                </a:solidFill>
              </a:rPr>
              <a:t>Data setup and </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34" name="Rectangle 33">
            <a:extLst>
              <a:ext uri="{FF2B5EF4-FFF2-40B4-BE49-F238E27FC236}">
                <a16:creationId xmlns:a16="http://schemas.microsoft.com/office/drawing/2014/main" id="{5802689E-42FA-D142-9000-5531400DF378}"/>
              </a:ext>
            </a:extLst>
          </p:cNvPr>
          <p:cNvSpPr/>
          <p:nvPr/>
        </p:nvSpPr>
        <p:spPr>
          <a:xfrm>
            <a:off x="10200662" y="1240757"/>
            <a:ext cx="954940" cy="307777"/>
          </a:xfrm>
          <a:prstGeom prst="rect">
            <a:avLst/>
          </a:prstGeom>
        </p:spPr>
        <p:txBody>
          <a:bodyPr wrap="none">
            <a:spAutoFit/>
          </a:bodyPr>
          <a:lstStyle/>
          <a:p>
            <a:pPr algn="ctr"/>
            <a:r>
              <a:rPr lang="is-IS" sz="1400" dirty="0">
                <a:solidFill>
                  <a:schemeClr val="bg1"/>
                </a:solidFill>
              </a:rPr>
              <a:t>Processes</a:t>
            </a:r>
            <a:endParaRPr lang="en-US" sz="1400" dirty="0">
              <a:solidFill>
                <a:schemeClr val="bg1"/>
              </a:solidFill>
            </a:endParaRPr>
          </a:p>
        </p:txBody>
      </p:sp>
      <p:sp>
        <p:nvSpPr>
          <p:cNvPr id="35" name="Rectangle 34">
            <a:extLst>
              <a:ext uri="{FF2B5EF4-FFF2-40B4-BE49-F238E27FC236}">
                <a16:creationId xmlns:a16="http://schemas.microsoft.com/office/drawing/2014/main" id="{5412DD9C-4F74-2148-9DD6-2EDFC93EB6C3}"/>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pic>
        <p:nvPicPr>
          <p:cNvPr id="2" name="Picture 1">
            <a:extLst>
              <a:ext uri="{FF2B5EF4-FFF2-40B4-BE49-F238E27FC236}">
                <a16:creationId xmlns:a16="http://schemas.microsoft.com/office/drawing/2014/main" id="{121AE4A0-5113-4E43-B7DE-AF96FEA65A2F}"/>
              </a:ext>
            </a:extLst>
          </p:cNvPr>
          <p:cNvPicPr>
            <a:picLocks noChangeAspect="1"/>
          </p:cNvPicPr>
          <p:nvPr/>
        </p:nvPicPr>
        <p:blipFill>
          <a:blip r:embed="rId4"/>
          <a:stretch>
            <a:fillRect/>
          </a:stretch>
        </p:blipFill>
        <p:spPr>
          <a:xfrm>
            <a:off x="1460058" y="2409886"/>
            <a:ext cx="5203768" cy="3440010"/>
          </a:xfrm>
          <a:prstGeom prst="rect">
            <a:avLst/>
          </a:prstGeom>
        </p:spPr>
      </p:pic>
      <p:pic>
        <p:nvPicPr>
          <p:cNvPr id="13" name="Picture 12">
            <a:extLst>
              <a:ext uri="{FF2B5EF4-FFF2-40B4-BE49-F238E27FC236}">
                <a16:creationId xmlns:a16="http://schemas.microsoft.com/office/drawing/2014/main" id="{CAC3CB2E-743C-4859-A5DD-ADE36450D152}"/>
              </a:ext>
            </a:extLst>
          </p:cNvPr>
          <p:cNvPicPr>
            <a:picLocks noChangeAspect="1"/>
          </p:cNvPicPr>
          <p:nvPr/>
        </p:nvPicPr>
        <p:blipFill>
          <a:blip r:embed="rId5"/>
          <a:stretch>
            <a:fillRect/>
          </a:stretch>
        </p:blipFill>
        <p:spPr>
          <a:xfrm>
            <a:off x="2755942" y="2678878"/>
            <a:ext cx="6732783" cy="3483443"/>
          </a:xfrm>
          <a:prstGeom prst="rect">
            <a:avLst/>
          </a:prstGeom>
        </p:spPr>
      </p:pic>
      <p:pic>
        <p:nvPicPr>
          <p:cNvPr id="14" name="Picture 13">
            <a:extLst>
              <a:ext uri="{FF2B5EF4-FFF2-40B4-BE49-F238E27FC236}">
                <a16:creationId xmlns:a16="http://schemas.microsoft.com/office/drawing/2014/main" id="{455712A4-D4B8-48AA-9C23-CAE35AEF74EF}"/>
              </a:ext>
            </a:extLst>
          </p:cNvPr>
          <p:cNvPicPr>
            <a:picLocks noChangeAspect="1"/>
          </p:cNvPicPr>
          <p:nvPr/>
        </p:nvPicPr>
        <p:blipFill>
          <a:blip r:embed="rId6"/>
          <a:stretch>
            <a:fillRect/>
          </a:stretch>
        </p:blipFill>
        <p:spPr>
          <a:xfrm>
            <a:off x="4135732" y="2991797"/>
            <a:ext cx="5886338" cy="3602880"/>
          </a:xfrm>
          <a:prstGeom prst="rect">
            <a:avLst/>
          </a:prstGeom>
        </p:spPr>
      </p:pic>
      <p:pic>
        <p:nvPicPr>
          <p:cNvPr id="15" name="Picture 14">
            <a:extLst>
              <a:ext uri="{FF2B5EF4-FFF2-40B4-BE49-F238E27FC236}">
                <a16:creationId xmlns:a16="http://schemas.microsoft.com/office/drawing/2014/main" id="{3CC43612-7B5A-4BC8-804A-35569A59A6AE}"/>
              </a:ext>
            </a:extLst>
          </p:cNvPr>
          <p:cNvPicPr>
            <a:picLocks noChangeAspect="1"/>
          </p:cNvPicPr>
          <p:nvPr/>
        </p:nvPicPr>
        <p:blipFill>
          <a:blip r:embed="rId7"/>
          <a:stretch>
            <a:fillRect/>
          </a:stretch>
        </p:blipFill>
        <p:spPr>
          <a:xfrm>
            <a:off x="6966690" y="3164564"/>
            <a:ext cx="4938736" cy="3652091"/>
          </a:xfrm>
          <a:prstGeom prst="rect">
            <a:avLst/>
          </a:prstGeom>
        </p:spPr>
      </p:pic>
    </p:spTree>
    <p:extLst>
      <p:ext uri="{BB962C8B-B14F-4D97-AF65-F5344CB8AC3E}">
        <p14:creationId xmlns:p14="http://schemas.microsoft.com/office/powerpoint/2010/main" val="124149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C2E237C-1210-469D-A318-A379A623AC96}"/>
              </a:ext>
            </a:extLst>
          </p:cNvPr>
          <p:cNvPicPr>
            <a:picLocks noChangeAspect="1"/>
          </p:cNvPicPr>
          <p:nvPr/>
        </p:nvPicPr>
        <p:blipFill>
          <a:blip r:embed="rId3"/>
          <a:stretch>
            <a:fillRect/>
          </a:stretch>
        </p:blipFill>
        <p:spPr>
          <a:xfrm>
            <a:off x="250740" y="2138258"/>
            <a:ext cx="5620316" cy="3365526"/>
          </a:xfrm>
          <a:prstGeom prst="rect">
            <a:avLst/>
          </a:prstGeom>
        </p:spPr>
      </p:pic>
      <p:sp>
        <p:nvSpPr>
          <p:cNvPr id="3" name="Rectangle 4">
            <a:extLst>
              <a:ext uri="{FF2B5EF4-FFF2-40B4-BE49-F238E27FC236}">
                <a16:creationId xmlns:a16="http://schemas.microsoft.com/office/drawing/2014/main" id="{6ADD36B0-134C-4765-B1E0-3F0CEEF990D8}"/>
              </a:ext>
            </a:extLst>
          </p:cNvPr>
          <p:cNvSpPr>
            <a:spLocks noChangeArrowheads="1"/>
          </p:cNvSpPr>
          <p:nvPr/>
        </p:nvSpPr>
        <p:spPr bwMode="auto">
          <a:xfrm>
            <a:off x="1162685" y="22709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a:extLst>
              <a:ext uri="{FF2B5EF4-FFF2-40B4-BE49-F238E27FC236}">
                <a16:creationId xmlns:a16="http://schemas.microsoft.com/office/drawing/2014/main" id="{39E8E718-8BC3-436F-B570-A1E82BC0C57D}"/>
              </a:ext>
            </a:extLst>
          </p:cNvPr>
          <p:cNvSpPr>
            <a:spLocks noChangeArrowheads="1"/>
          </p:cNvSpPr>
          <p:nvPr/>
        </p:nvSpPr>
        <p:spPr bwMode="auto">
          <a:xfrm>
            <a:off x="1162685" y="27281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a:extLst>
              <a:ext uri="{FF2B5EF4-FFF2-40B4-BE49-F238E27FC236}">
                <a16:creationId xmlns:a16="http://schemas.microsoft.com/office/drawing/2014/main" id="{FFF63A6B-FCA1-414C-875E-CD88B1579592}"/>
              </a:ext>
            </a:extLst>
          </p:cNvPr>
          <p:cNvPicPr>
            <a:picLocks noChangeAspect="1"/>
          </p:cNvPicPr>
          <p:nvPr/>
        </p:nvPicPr>
        <p:blipFill>
          <a:blip r:embed="rId4"/>
          <a:stretch>
            <a:fillRect/>
          </a:stretch>
        </p:blipFill>
        <p:spPr>
          <a:xfrm>
            <a:off x="3060898" y="2499509"/>
            <a:ext cx="5307552" cy="3427099"/>
          </a:xfrm>
          <a:prstGeom prst="rect">
            <a:avLst/>
          </a:prstGeom>
        </p:spPr>
      </p:pic>
      <p:sp>
        <p:nvSpPr>
          <p:cNvPr id="26" name="Arrow: Chevron 6">
            <a:extLst>
              <a:ext uri="{FF2B5EF4-FFF2-40B4-BE49-F238E27FC236}">
                <a16:creationId xmlns:a16="http://schemas.microsoft.com/office/drawing/2014/main" id="{900A126D-1A0B-C14F-97CC-F92DD1699827}"/>
              </a:ext>
            </a:extLst>
          </p:cNvPr>
          <p:cNvSpPr/>
          <p:nvPr/>
        </p:nvSpPr>
        <p:spPr>
          <a:xfrm>
            <a:off x="408149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7" name="Arrow: Chevron 8">
            <a:extLst>
              <a:ext uri="{FF2B5EF4-FFF2-40B4-BE49-F238E27FC236}">
                <a16:creationId xmlns:a16="http://schemas.microsoft.com/office/drawing/2014/main" id="{098AF04E-D08B-4148-9EAA-89A167C99962}"/>
              </a:ext>
            </a:extLst>
          </p:cNvPr>
          <p:cNvSpPr/>
          <p:nvPr/>
        </p:nvSpPr>
        <p:spPr>
          <a:xfrm>
            <a:off x="9473659"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28" name="Arrow: Chevron 3">
            <a:extLst>
              <a:ext uri="{FF2B5EF4-FFF2-40B4-BE49-F238E27FC236}">
                <a16:creationId xmlns:a16="http://schemas.microsoft.com/office/drawing/2014/main" id="{1E7717BB-89BB-4E4B-AFF1-D82F94252E82}"/>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29" name="Arrow: Chevron 5">
            <a:extLst>
              <a:ext uri="{FF2B5EF4-FFF2-40B4-BE49-F238E27FC236}">
                <a16:creationId xmlns:a16="http://schemas.microsoft.com/office/drawing/2014/main" id="{899EE8B3-F3DF-2740-93EC-472315E9C0DC}"/>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30" name="Arrow: Chevron 7">
            <a:extLst>
              <a:ext uri="{FF2B5EF4-FFF2-40B4-BE49-F238E27FC236}">
                <a16:creationId xmlns:a16="http://schemas.microsoft.com/office/drawing/2014/main" id="{5ABC51CA-F7CF-C34C-9FAD-0D0C4D520CCC}"/>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31" name="Arrow: Chevron 9">
            <a:extLst>
              <a:ext uri="{FF2B5EF4-FFF2-40B4-BE49-F238E27FC236}">
                <a16:creationId xmlns:a16="http://schemas.microsoft.com/office/drawing/2014/main" id="{3A24A625-9653-614B-A0FF-541FF709028F}"/>
              </a:ext>
            </a:extLst>
          </p:cNvPr>
          <p:cNvSpPr/>
          <p:nvPr/>
        </p:nvSpPr>
        <p:spPr>
          <a:xfrm>
            <a:off x="7684102"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32" name="Rectangle 31">
            <a:extLst>
              <a:ext uri="{FF2B5EF4-FFF2-40B4-BE49-F238E27FC236}">
                <a16:creationId xmlns:a16="http://schemas.microsoft.com/office/drawing/2014/main" id="{C030807E-B454-874E-A1D7-A10E3B889C30}"/>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33" name="Rectangle 32">
            <a:extLst>
              <a:ext uri="{FF2B5EF4-FFF2-40B4-BE49-F238E27FC236}">
                <a16:creationId xmlns:a16="http://schemas.microsoft.com/office/drawing/2014/main" id="{8F0F45A6-EF93-3D47-AF67-A7B7D5667F1D}"/>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34" name="Rectangle 33">
            <a:extLst>
              <a:ext uri="{FF2B5EF4-FFF2-40B4-BE49-F238E27FC236}">
                <a16:creationId xmlns:a16="http://schemas.microsoft.com/office/drawing/2014/main" id="{DC7F0100-06BB-B549-B1FD-9D502E27F5E1}"/>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35" name="Rectangle 34">
            <a:extLst>
              <a:ext uri="{FF2B5EF4-FFF2-40B4-BE49-F238E27FC236}">
                <a16:creationId xmlns:a16="http://schemas.microsoft.com/office/drawing/2014/main" id="{C7E02F1B-5C18-BF41-83E7-9AD0B35670A7}"/>
              </a:ext>
            </a:extLst>
          </p:cNvPr>
          <p:cNvSpPr/>
          <p:nvPr/>
        </p:nvSpPr>
        <p:spPr>
          <a:xfrm>
            <a:off x="8206445" y="1133036"/>
            <a:ext cx="1441420" cy="523220"/>
          </a:xfrm>
          <a:prstGeom prst="rect">
            <a:avLst/>
          </a:prstGeom>
        </p:spPr>
        <p:txBody>
          <a:bodyPr wrap="none">
            <a:spAutoFit/>
          </a:bodyPr>
          <a:lstStyle/>
          <a:p>
            <a:pPr algn="ctr"/>
            <a:r>
              <a:rPr lang="is-IS" sz="1400" dirty="0">
                <a:solidFill>
                  <a:srgbClr val="343637"/>
                </a:solidFill>
              </a:rPr>
              <a:t>Data setup and </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36" name="Rectangle 35">
            <a:extLst>
              <a:ext uri="{FF2B5EF4-FFF2-40B4-BE49-F238E27FC236}">
                <a16:creationId xmlns:a16="http://schemas.microsoft.com/office/drawing/2014/main" id="{66FCC144-9A33-DC48-8365-B2F062124001}"/>
              </a:ext>
            </a:extLst>
          </p:cNvPr>
          <p:cNvSpPr/>
          <p:nvPr/>
        </p:nvSpPr>
        <p:spPr>
          <a:xfrm>
            <a:off x="10200662" y="1240757"/>
            <a:ext cx="954940" cy="307777"/>
          </a:xfrm>
          <a:prstGeom prst="rect">
            <a:avLst/>
          </a:prstGeom>
        </p:spPr>
        <p:txBody>
          <a:bodyPr wrap="none">
            <a:spAutoFit/>
          </a:bodyPr>
          <a:lstStyle/>
          <a:p>
            <a:pPr algn="ctr"/>
            <a:r>
              <a:rPr lang="is-IS" sz="1400" dirty="0">
                <a:solidFill>
                  <a:schemeClr val="bg1"/>
                </a:solidFill>
              </a:rPr>
              <a:t>Processes</a:t>
            </a:r>
            <a:endParaRPr lang="en-US" sz="1400" dirty="0">
              <a:solidFill>
                <a:schemeClr val="bg1"/>
              </a:solidFill>
            </a:endParaRPr>
          </a:p>
        </p:txBody>
      </p:sp>
      <p:sp>
        <p:nvSpPr>
          <p:cNvPr id="37" name="Rectangle 36">
            <a:extLst>
              <a:ext uri="{FF2B5EF4-FFF2-40B4-BE49-F238E27FC236}">
                <a16:creationId xmlns:a16="http://schemas.microsoft.com/office/drawing/2014/main" id="{537E26D0-31E5-6F4F-8674-E8ED73D873B4}"/>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pic>
        <p:nvPicPr>
          <p:cNvPr id="2" name="Picture 1">
            <a:extLst>
              <a:ext uri="{FF2B5EF4-FFF2-40B4-BE49-F238E27FC236}">
                <a16:creationId xmlns:a16="http://schemas.microsoft.com/office/drawing/2014/main" id="{B5049770-2853-4EAF-800D-FEF678ACB39E}"/>
              </a:ext>
            </a:extLst>
          </p:cNvPr>
          <p:cNvPicPr>
            <a:picLocks noChangeAspect="1"/>
          </p:cNvPicPr>
          <p:nvPr/>
        </p:nvPicPr>
        <p:blipFill>
          <a:blip r:embed="rId5"/>
          <a:stretch>
            <a:fillRect/>
          </a:stretch>
        </p:blipFill>
        <p:spPr>
          <a:xfrm>
            <a:off x="4094649" y="2488005"/>
            <a:ext cx="7643931" cy="3523836"/>
          </a:xfrm>
          <a:prstGeom prst="rect">
            <a:avLst/>
          </a:prstGeom>
        </p:spPr>
      </p:pic>
    </p:spTree>
    <p:extLst>
      <p:ext uri="{BB962C8B-B14F-4D97-AF65-F5344CB8AC3E}">
        <p14:creationId xmlns:p14="http://schemas.microsoft.com/office/powerpoint/2010/main" val="404939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ADD36B0-134C-4765-B1E0-3F0CEEF990D8}"/>
              </a:ext>
            </a:extLst>
          </p:cNvPr>
          <p:cNvSpPr>
            <a:spLocks noChangeArrowheads="1"/>
          </p:cNvSpPr>
          <p:nvPr/>
        </p:nvSpPr>
        <p:spPr bwMode="auto">
          <a:xfrm>
            <a:off x="1162685" y="22709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a:extLst>
              <a:ext uri="{FF2B5EF4-FFF2-40B4-BE49-F238E27FC236}">
                <a16:creationId xmlns:a16="http://schemas.microsoft.com/office/drawing/2014/main" id="{39E8E718-8BC3-436F-B570-A1E82BC0C57D}"/>
              </a:ext>
            </a:extLst>
          </p:cNvPr>
          <p:cNvSpPr>
            <a:spLocks noChangeArrowheads="1"/>
          </p:cNvSpPr>
          <p:nvPr/>
        </p:nvSpPr>
        <p:spPr bwMode="auto">
          <a:xfrm>
            <a:off x="1162685" y="27281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a:extLst>
              <a:ext uri="{FF2B5EF4-FFF2-40B4-BE49-F238E27FC236}">
                <a16:creationId xmlns:a16="http://schemas.microsoft.com/office/drawing/2014/main" id="{D181B187-96DC-41D4-BCBE-69C716ED9C2A}"/>
              </a:ext>
            </a:extLst>
          </p:cNvPr>
          <p:cNvPicPr>
            <a:picLocks noChangeAspect="1"/>
          </p:cNvPicPr>
          <p:nvPr/>
        </p:nvPicPr>
        <p:blipFill>
          <a:blip r:embed="rId3"/>
          <a:stretch>
            <a:fillRect/>
          </a:stretch>
        </p:blipFill>
        <p:spPr>
          <a:xfrm>
            <a:off x="343934" y="2266434"/>
            <a:ext cx="5711725" cy="3010789"/>
          </a:xfrm>
          <a:prstGeom prst="rect">
            <a:avLst/>
          </a:prstGeom>
        </p:spPr>
      </p:pic>
      <p:pic>
        <p:nvPicPr>
          <p:cNvPr id="11" name="Picture 10">
            <a:extLst>
              <a:ext uri="{FF2B5EF4-FFF2-40B4-BE49-F238E27FC236}">
                <a16:creationId xmlns:a16="http://schemas.microsoft.com/office/drawing/2014/main" id="{AD49FB8C-26FD-4317-9141-ED90A8E85D4E}"/>
              </a:ext>
            </a:extLst>
          </p:cNvPr>
          <p:cNvPicPr>
            <a:picLocks noChangeAspect="1"/>
          </p:cNvPicPr>
          <p:nvPr/>
        </p:nvPicPr>
        <p:blipFill>
          <a:blip r:embed="rId4"/>
          <a:stretch>
            <a:fillRect/>
          </a:stretch>
        </p:blipFill>
        <p:spPr>
          <a:xfrm>
            <a:off x="1034081" y="2254929"/>
            <a:ext cx="5619418" cy="3033797"/>
          </a:xfrm>
          <a:prstGeom prst="rect">
            <a:avLst/>
          </a:prstGeom>
        </p:spPr>
      </p:pic>
      <p:sp>
        <p:nvSpPr>
          <p:cNvPr id="12" name="Arrow: Chevron 6">
            <a:extLst>
              <a:ext uri="{FF2B5EF4-FFF2-40B4-BE49-F238E27FC236}">
                <a16:creationId xmlns:a16="http://schemas.microsoft.com/office/drawing/2014/main" id="{C1AEA2DB-F1CB-5942-83F2-E4006E773CAE}"/>
              </a:ext>
            </a:extLst>
          </p:cNvPr>
          <p:cNvSpPr/>
          <p:nvPr/>
        </p:nvSpPr>
        <p:spPr>
          <a:xfrm>
            <a:off x="408149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3" name="Arrow: Chevron 8">
            <a:extLst>
              <a:ext uri="{FF2B5EF4-FFF2-40B4-BE49-F238E27FC236}">
                <a16:creationId xmlns:a16="http://schemas.microsoft.com/office/drawing/2014/main" id="{9C4646DA-1C4F-364A-86F8-962684F8B155}"/>
              </a:ext>
            </a:extLst>
          </p:cNvPr>
          <p:cNvSpPr/>
          <p:nvPr/>
        </p:nvSpPr>
        <p:spPr>
          <a:xfrm>
            <a:off x="9473659"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4" name="Arrow: Chevron 3">
            <a:extLst>
              <a:ext uri="{FF2B5EF4-FFF2-40B4-BE49-F238E27FC236}">
                <a16:creationId xmlns:a16="http://schemas.microsoft.com/office/drawing/2014/main" id="{F4222C6F-43BB-8048-87B9-CC5275C559D6}"/>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15" name="Arrow: Chevron 5">
            <a:extLst>
              <a:ext uri="{FF2B5EF4-FFF2-40B4-BE49-F238E27FC236}">
                <a16:creationId xmlns:a16="http://schemas.microsoft.com/office/drawing/2014/main" id="{F865073D-038A-104A-AF7D-9545A2989D2E}"/>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6" name="Arrow: Chevron 7">
            <a:extLst>
              <a:ext uri="{FF2B5EF4-FFF2-40B4-BE49-F238E27FC236}">
                <a16:creationId xmlns:a16="http://schemas.microsoft.com/office/drawing/2014/main" id="{2582CD5F-2412-3448-BA8B-3CA785FFB117}"/>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7" name="Arrow: Chevron 9">
            <a:extLst>
              <a:ext uri="{FF2B5EF4-FFF2-40B4-BE49-F238E27FC236}">
                <a16:creationId xmlns:a16="http://schemas.microsoft.com/office/drawing/2014/main" id="{416E1253-B423-F149-BD4B-741ACEA1EE49}"/>
              </a:ext>
            </a:extLst>
          </p:cNvPr>
          <p:cNvSpPr/>
          <p:nvPr/>
        </p:nvSpPr>
        <p:spPr>
          <a:xfrm>
            <a:off x="7684102"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8" name="Rectangle 17">
            <a:extLst>
              <a:ext uri="{FF2B5EF4-FFF2-40B4-BE49-F238E27FC236}">
                <a16:creationId xmlns:a16="http://schemas.microsoft.com/office/drawing/2014/main" id="{619D8C28-D8C1-0B41-B868-3079CCD9C1AD}"/>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19" name="Rectangle 18">
            <a:extLst>
              <a:ext uri="{FF2B5EF4-FFF2-40B4-BE49-F238E27FC236}">
                <a16:creationId xmlns:a16="http://schemas.microsoft.com/office/drawing/2014/main" id="{FB273EA4-4E9D-8F4C-934B-2EA1B82BE2C4}"/>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20" name="Rectangle 19">
            <a:extLst>
              <a:ext uri="{FF2B5EF4-FFF2-40B4-BE49-F238E27FC236}">
                <a16:creationId xmlns:a16="http://schemas.microsoft.com/office/drawing/2014/main" id="{ABB2DD01-A07F-EF46-ABB4-24174B99E8FD}"/>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1" name="Rectangle 20">
            <a:extLst>
              <a:ext uri="{FF2B5EF4-FFF2-40B4-BE49-F238E27FC236}">
                <a16:creationId xmlns:a16="http://schemas.microsoft.com/office/drawing/2014/main" id="{FEA2801E-62A5-7F40-B5C2-EDF2CEB71BDC}"/>
              </a:ext>
            </a:extLst>
          </p:cNvPr>
          <p:cNvSpPr/>
          <p:nvPr/>
        </p:nvSpPr>
        <p:spPr>
          <a:xfrm>
            <a:off x="8206445" y="1133036"/>
            <a:ext cx="1441420" cy="523220"/>
          </a:xfrm>
          <a:prstGeom prst="rect">
            <a:avLst/>
          </a:prstGeom>
        </p:spPr>
        <p:txBody>
          <a:bodyPr wrap="none">
            <a:spAutoFit/>
          </a:bodyPr>
          <a:lstStyle/>
          <a:p>
            <a:pPr algn="ctr"/>
            <a:r>
              <a:rPr lang="is-IS" sz="1400" dirty="0">
                <a:solidFill>
                  <a:srgbClr val="343637"/>
                </a:solidFill>
              </a:rPr>
              <a:t>Data setup and </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2" name="Rectangle 21">
            <a:extLst>
              <a:ext uri="{FF2B5EF4-FFF2-40B4-BE49-F238E27FC236}">
                <a16:creationId xmlns:a16="http://schemas.microsoft.com/office/drawing/2014/main" id="{99C8BDE3-894A-4744-AFCE-6AF82D7270F2}"/>
              </a:ext>
            </a:extLst>
          </p:cNvPr>
          <p:cNvSpPr/>
          <p:nvPr/>
        </p:nvSpPr>
        <p:spPr>
          <a:xfrm>
            <a:off x="10200662" y="1240757"/>
            <a:ext cx="954940" cy="307777"/>
          </a:xfrm>
          <a:prstGeom prst="rect">
            <a:avLst/>
          </a:prstGeom>
        </p:spPr>
        <p:txBody>
          <a:bodyPr wrap="none">
            <a:spAutoFit/>
          </a:bodyPr>
          <a:lstStyle/>
          <a:p>
            <a:pPr algn="ctr"/>
            <a:r>
              <a:rPr lang="is-IS" sz="1400" dirty="0">
                <a:solidFill>
                  <a:schemeClr val="bg1"/>
                </a:solidFill>
              </a:rPr>
              <a:t>Processes</a:t>
            </a:r>
            <a:endParaRPr lang="en-US" sz="1400" dirty="0">
              <a:solidFill>
                <a:schemeClr val="bg1"/>
              </a:solidFill>
            </a:endParaRPr>
          </a:p>
        </p:txBody>
      </p:sp>
      <p:sp>
        <p:nvSpPr>
          <p:cNvPr id="23" name="Rectangle 22">
            <a:extLst>
              <a:ext uri="{FF2B5EF4-FFF2-40B4-BE49-F238E27FC236}">
                <a16:creationId xmlns:a16="http://schemas.microsoft.com/office/drawing/2014/main" id="{AFA39D44-6154-BB4E-8346-6D4DABA91785}"/>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pic>
        <p:nvPicPr>
          <p:cNvPr id="4" name="Picture 3">
            <a:extLst>
              <a:ext uri="{FF2B5EF4-FFF2-40B4-BE49-F238E27FC236}">
                <a16:creationId xmlns:a16="http://schemas.microsoft.com/office/drawing/2014/main" id="{71D336E2-DAD8-45FF-A6E3-28E2FC4970F2}"/>
              </a:ext>
            </a:extLst>
          </p:cNvPr>
          <p:cNvPicPr>
            <a:picLocks noChangeAspect="1"/>
          </p:cNvPicPr>
          <p:nvPr/>
        </p:nvPicPr>
        <p:blipFill>
          <a:blip r:embed="rId5"/>
          <a:stretch>
            <a:fillRect/>
          </a:stretch>
        </p:blipFill>
        <p:spPr>
          <a:xfrm>
            <a:off x="1894780" y="2304105"/>
            <a:ext cx="6734065" cy="2973118"/>
          </a:xfrm>
          <a:prstGeom prst="rect">
            <a:avLst/>
          </a:prstGeom>
        </p:spPr>
      </p:pic>
    </p:spTree>
    <p:extLst>
      <p:ext uri="{BB962C8B-B14F-4D97-AF65-F5344CB8AC3E}">
        <p14:creationId xmlns:p14="http://schemas.microsoft.com/office/powerpoint/2010/main" val="122750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A3B37C-0E3D-429B-A5C8-79A615853260}"/>
              </a:ext>
            </a:extLst>
          </p:cNvPr>
          <p:cNvPicPr>
            <a:picLocks noChangeAspect="1"/>
          </p:cNvPicPr>
          <p:nvPr/>
        </p:nvPicPr>
        <p:blipFill>
          <a:blip r:embed="rId3"/>
          <a:stretch>
            <a:fillRect/>
          </a:stretch>
        </p:blipFill>
        <p:spPr>
          <a:xfrm>
            <a:off x="262968" y="2289442"/>
            <a:ext cx="5608088" cy="3504559"/>
          </a:xfrm>
          <a:prstGeom prst="rect">
            <a:avLst/>
          </a:prstGeom>
        </p:spPr>
      </p:pic>
      <p:sp>
        <p:nvSpPr>
          <p:cNvPr id="3" name="Rectangle 4">
            <a:extLst>
              <a:ext uri="{FF2B5EF4-FFF2-40B4-BE49-F238E27FC236}">
                <a16:creationId xmlns:a16="http://schemas.microsoft.com/office/drawing/2014/main" id="{6ADD36B0-134C-4765-B1E0-3F0CEEF990D8}"/>
              </a:ext>
            </a:extLst>
          </p:cNvPr>
          <p:cNvSpPr>
            <a:spLocks noChangeArrowheads="1"/>
          </p:cNvSpPr>
          <p:nvPr/>
        </p:nvSpPr>
        <p:spPr bwMode="auto">
          <a:xfrm>
            <a:off x="1162685" y="22709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a:extLst>
              <a:ext uri="{FF2B5EF4-FFF2-40B4-BE49-F238E27FC236}">
                <a16:creationId xmlns:a16="http://schemas.microsoft.com/office/drawing/2014/main" id="{39E8E718-8BC3-436F-B570-A1E82BC0C57D}"/>
              </a:ext>
            </a:extLst>
          </p:cNvPr>
          <p:cNvSpPr>
            <a:spLocks noChangeArrowheads="1"/>
          </p:cNvSpPr>
          <p:nvPr/>
        </p:nvSpPr>
        <p:spPr bwMode="auto">
          <a:xfrm>
            <a:off x="1162685" y="27281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a:extLst>
              <a:ext uri="{FF2B5EF4-FFF2-40B4-BE49-F238E27FC236}">
                <a16:creationId xmlns:a16="http://schemas.microsoft.com/office/drawing/2014/main" id="{D3231448-A7F5-4A97-BA74-03C501452193}"/>
              </a:ext>
            </a:extLst>
          </p:cNvPr>
          <p:cNvPicPr>
            <a:picLocks noChangeAspect="1"/>
          </p:cNvPicPr>
          <p:nvPr/>
        </p:nvPicPr>
        <p:blipFill>
          <a:blip r:embed="rId4"/>
          <a:stretch>
            <a:fillRect/>
          </a:stretch>
        </p:blipFill>
        <p:spPr>
          <a:xfrm>
            <a:off x="1460058" y="2266434"/>
            <a:ext cx="5483059" cy="3662193"/>
          </a:xfrm>
          <a:prstGeom prst="rect">
            <a:avLst/>
          </a:prstGeom>
        </p:spPr>
      </p:pic>
      <p:sp>
        <p:nvSpPr>
          <p:cNvPr id="14" name="Arrow: Chevron 6">
            <a:extLst>
              <a:ext uri="{FF2B5EF4-FFF2-40B4-BE49-F238E27FC236}">
                <a16:creationId xmlns:a16="http://schemas.microsoft.com/office/drawing/2014/main" id="{D03A2148-71D2-364C-B6EA-03B4679244F5}"/>
              </a:ext>
            </a:extLst>
          </p:cNvPr>
          <p:cNvSpPr/>
          <p:nvPr/>
        </p:nvSpPr>
        <p:spPr>
          <a:xfrm>
            <a:off x="408149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5" name="Arrow: Chevron 8">
            <a:extLst>
              <a:ext uri="{FF2B5EF4-FFF2-40B4-BE49-F238E27FC236}">
                <a16:creationId xmlns:a16="http://schemas.microsoft.com/office/drawing/2014/main" id="{08DD4241-5005-E046-B928-973708582289}"/>
              </a:ext>
            </a:extLst>
          </p:cNvPr>
          <p:cNvSpPr/>
          <p:nvPr/>
        </p:nvSpPr>
        <p:spPr>
          <a:xfrm>
            <a:off x="9473659"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6" name="Arrow: Chevron 3">
            <a:extLst>
              <a:ext uri="{FF2B5EF4-FFF2-40B4-BE49-F238E27FC236}">
                <a16:creationId xmlns:a16="http://schemas.microsoft.com/office/drawing/2014/main" id="{D4AF98C7-4553-194E-A6C8-7FCE9B600671}"/>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17" name="Arrow: Chevron 5">
            <a:extLst>
              <a:ext uri="{FF2B5EF4-FFF2-40B4-BE49-F238E27FC236}">
                <a16:creationId xmlns:a16="http://schemas.microsoft.com/office/drawing/2014/main" id="{AA29A659-278E-9549-972E-F48DBD4DE872}"/>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8" name="Arrow: Chevron 7">
            <a:extLst>
              <a:ext uri="{FF2B5EF4-FFF2-40B4-BE49-F238E27FC236}">
                <a16:creationId xmlns:a16="http://schemas.microsoft.com/office/drawing/2014/main" id="{9D32428F-1F1D-334F-AC3D-9AF595ED498D}"/>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9" name="Arrow: Chevron 9">
            <a:extLst>
              <a:ext uri="{FF2B5EF4-FFF2-40B4-BE49-F238E27FC236}">
                <a16:creationId xmlns:a16="http://schemas.microsoft.com/office/drawing/2014/main" id="{46DE54D7-A6E5-1044-9FAA-9D5BF91BBB55}"/>
              </a:ext>
            </a:extLst>
          </p:cNvPr>
          <p:cNvSpPr/>
          <p:nvPr/>
        </p:nvSpPr>
        <p:spPr>
          <a:xfrm>
            <a:off x="7684102"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20" name="Rectangle 19">
            <a:extLst>
              <a:ext uri="{FF2B5EF4-FFF2-40B4-BE49-F238E27FC236}">
                <a16:creationId xmlns:a16="http://schemas.microsoft.com/office/drawing/2014/main" id="{B2536360-BF95-9840-A95A-F3CDF0863CD0}"/>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21" name="Rectangle 20">
            <a:extLst>
              <a:ext uri="{FF2B5EF4-FFF2-40B4-BE49-F238E27FC236}">
                <a16:creationId xmlns:a16="http://schemas.microsoft.com/office/drawing/2014/main" id="{A615FD8A-4A58-9243-A669-9864018621CB}"/>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22" name="Rectangle 21">
            <a:extLst>
              <a:ext uri="{FF2B5EF4-FFF2-40B4-BE49-F238E27FC236}">
                <a16:creationId xmlns:a16="http://schemas.microsoft.com/office/drawing/2014/main" id="{B98A4436-8770-2B47-8EDF-3281C0CF716F}"/>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3" name="Rectangle 22">
            <a:extLst>
              <a:ext uri="{FF2B5EF4-FFF2-40B4-BE49-F238E27FC236}">
                <a16:creationId xmlns:a16="http://schemas.microsoft.com/office/drawing/2014/main" id="{6D35295D-54BD-0642-AEEF-D57FAF05B021}"/>
              </a:ext>
            </a:extLst>
          </p:cNvPr>
          <p:cNvSpPr/>
          <p:nvPr/>
        </p:nvSpPr>
        <p:spPr>
          <a:xfrm>
            <a:off x="8206445" y="1133036"/>
            <a:ext cx="1441420" cy="523220"/>
          </a:xfrm>
          <a:prstGeom prst="rect">
            <a:avLst/>
          </a:prstGeom>
        </p:spPr>
        <p:txBody>
          <a:bodyPr wrap="none">
            <a:spAutoFit/>
          </a:bodyPr>
          <a:lstStyle/>
          <a:p>
            <a:pPr algn="ctr"/>
            <a:r>
              <a:rPr lang="is-IS" sz="1400" dirty="0">
                <a:solidFill>
                  <a:srgbClr val="343637"/>
                </a:solidFill>
              </a:rPr>
              <a:t>Data setup and </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4" name="Rectangle 23">
            <a:extLst>
              <a:ext uri="{FF2B5EF4-FFF2-40B4-BE49-F238E27FC236}">
                <a16:creationId xmlns:a16="http://schemas.microsoft.com/office/drawing/2014/main" id="{91F8485F-7214-9542-BEFB-C63FAEA42B02}"/>
              </a:ext>
            </a:extLst>
          </p:cNvPr>
          <p:cNvSpPr/>
          <p:nvPr/>
        </p:nvSpPr>
        <p:spPr>
          <a:xfrm>
            <a:off x="10200662" y="1240757"/>
            <a:ext cx="954940" cy="307777"/>
          </a:xfrm>
          <a:prstGeom prst="rect">
            <a:avLst/>
          </a:prstGeom>
        </p:spPr>
        <p:txBody>
          <a:bodyPr wrap="none">
            <a:spAutoFit/>
          </a:bodyPr>
          <a:lstStyle/>
          <a:p>
            <a:pPr algn="ctr"/>
            <a:r>
              <a:rPr lang="is-IS" sz="1400" dirty="0">
                <a:solidFill>
                  <a:schemeClr val="bg1"/>
                </a:solidFill>
              </a:rPr>
              <a:t>Processes</a:t>
            </a:r>
            <a:endParaRPr lang="en-US" sz="1400" dirty="0">
              <a:solidFill>
                <a:schemeClr val="bg1"/>
              </a:solidFill>
            </a:endParaRPr>
          </a:p>
        </p:txBody>
      </p:sp>
      <p:sp>
        <p:nvSpPr>
          <p:cNvPr id="25" name="Rectangle 24">
            <a:extLst>
              <a:ext uri="{FF2B5EF4-FFF2-40B4-BE49-F238E27FC236}">
                <a16:creationId xmlns:a16="http://schemas.microsoft.com/office/drawing/2014/main" id="{C53056FD-4FD9-1B49-9BC1-B4E0699B2076}"/>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pic>
        <p:nvPicPr>
          <p:cNvPr id="4" name="Picture 3">
            <a:extLst>
              <a:ext uri="{FF2B5EF4-FFF2-40B4-BE49-F238E27FC236}">
                <a16:creationId xmlns:a16="http://schemas.microsoft.com/office/drawing/2014/main" id="{C2DD94B4-A26D-41F4-9FDF-204AE23A4ECD}"/>
              </a:ext>
            </a:extLst>
          </p:cNvPr>
          <p:cNvPicPr>
            <a:picLocks noChangeAspect="1"/>
          </p:cNvPicPr>
          <p:nvPr/>
        </p:nvPicPr>
        <p:blipFill>
          <a:blip r:embed="rId5"/>
          <a:stretch>
            <a:fillRect/>
          </a:stretch>
        </p:blipFill>
        <p:spPr>
          <a:xfrm>
            <a:off x="2289737" y="2289441"/>
            <a:ext cx="7572902" cy="3745405"/>
          </a:xfrm>
          <a:prstGeom prst="rect">
            <a:avLst/>
          </a:prstGeom>
        </p:spPr>
      </p:pic>
    </p:spTree>
    <p:extLst>
      <p:ext uri="{BB962C8B-B14F-4D97-AF65-F5344CB8AC3E}">
        <p14:creationId xmlns:p14="http://schemas.microsoft.com/office/powerpoint/2010/main" val="73219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ADD36B0-134C-4765-B1E0-3F0CEEF990D8}"/>
              </a:ext>
            </a:extLst>
          </p:cNvPr>
          <p:cNvSpPr>
            <a:spLocks noChangeArrowheads="1"/>
          </p:cNvSpPr>
          <p:nvPr/>
        </p:nvSpPr>
        <p:spPr bwMode="auto">
          <a:xfrm>
            <a:off x="1162685" y="22709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a:extLst>
              <a:ext uri="{FF2B5EF4-FFF2-40B4-BE49-F238E27FC236}">
                <a16:creationId xmlns:a16="http://schemas.microsoft.com/office/drawing/2014/main" id="{39E8E718-8BC3-436F-B570-A1E82BC0C57D}"/>
              </a:ext>
            </a:extLst>
          </p:cNvPr>
          <p:cNvSpPr>
            <a:spLocks noChangeArrowheads="1"/>
          </p:cNvSpPr>
          <p:nvPr/>
        </p:nvSpPr>
        <p:spPr bwMode="auto">
          <a:xfrm>
            <a:off x="1162685" y="27281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44B47DF9-47F7-4C22-A248-7B87B9481DB9}"/>
              </a:ext>
            </a:extLst>
          </p:cNvPr>
          <p:cNvPicPr>
            <a:picLocks noChangeAspect="1"/>
          </p:cNvPicPr>
          <p:nvPr/>
        </p:nvPicPr>
        <p:blipFill>
          <a:blip r:embed="rId3"/>
          <a:stretch>
            <a:fillRect/>
          </a:stretch>
        </p:blipFill>
        <p:spPr>
          <a:xfrm>
            <a:off x="2400070" y="2270909"/>
            <a:ext cx="7152399" cy="4058258"/>
          </a:xfrm>
          <a:prstGeom prst="rect">
            <a:avLst/>
          </a:prstGeom>
        </p:spPr>
      </p:pic>
      <p:sp>
        <p:nvSpPr>
          <p:cNvPr id="12" name="Arrow: Chevron 6">
            <a:extLst>
              <a:ext uri="{FF2B5EF4-FFF2-40B4-BE49-F238E27FC236}">
                <a16:creationId xmlns:a16="http://schemas.microsoft.com/office/drawing/2014/main" id="{49A3D018-B315-274B-B1BD-8B3CA85BCD90}"/>
              </a:ext>
            </a:extLst>
          </p:cNvPr>
          <p:cNvSpPr/>
          <p:nvPr/>
        </p:nvSpPr>
        <p:spPr>
          <a:xfrm>
            <a:off x="4081499"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3" name="Arrow: Chevron 8">
            <a:extLst>
              <a:ext uri="{FF2B5EF4-FFF2-40B4-BE49-F238E27FC236}">
                <a16:creationId xmlns:a16="http://schemas.microsoft.com/office/drawing/2014/main" id="{04DE366A-823A-744F-8429-00C08398DAE4}"/>
              </a:ext>
            </a:extLst>
          </p:cNvPr>
          <p:cNvSpPr/>
          <p:nvPr/>
        </p:nvSpPr>
        <p:spPr>
          <a:xfrm>
            <a:off x="9473659" y="834655"/>
            <a:ext cx="2168854" cy="1080120"/>
          </a:xfrm>
          <a:prstGeom prst="chevron">
            <a:avLst/>
          </a:prstGeom>
          <a:solidFill>
            <a:srgbClr val="1388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bg1"/>
              </a:solidFill>
            </a:endParaRPr>
          </a:p>
        </p:txBody>
      </p:sp>
      <p:sp>
        <p:nvSpPr>
          <p:cNvPr id="14" name="Arrow: Chevron 3">
            <a:extLst>
              <a:ext uri="{FF2B5EF4-FFF2-40B4-BE49-F238E27FC236}">
                <a16:creationId xmlns:a16="http://schemas.microsoft.com/office/drawing/2014/main" id="{8C2A2DE4-2BA3-C543-B907-2061EA71AFBF}"/>
              </a:ext>
            </a:extLst>
          </p:cNvPr>
          <p:cNvSpPr/>
          <p:nvPr/>
        </p:nvSpPr>
        <p:spPr>
          <a:xfrm>
            <a:off x="2193640" y="823151"/>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solidFill>
                <a:srgbClr val="343637"/>
              </a:solidFill>
            </a:endParaRPr>
          </a:p>
        </p:txBody>
      </p:sp>
      <p:sp>
        <p:nvSpPr>
          <p:cNvPr id="15" name="Arrow: Chevron 5">
            <a:extLst>
              <a:ext uri="{FF2B5EF4-FFF2-40B4-BE49-F238E27FC236}">
                <a16:creationId xmlns:a16="http://schemas.microsoft.com/office/drawing/2014/main" id="{CB308424-3AC9-9B45-9428-FF27C00601B1}"/>
              </a:ext>
            </a:extLst>
          </p:cNvPr>
          <p:cNvSpPr/>
          <p:nvPr/>
        </p:nvSpPr>
        <p:spPr>
          <a:xfrm>
            <a:off x="5871056"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6" name="Arrow: Chevron 7">
            <a:extLst>
              <a:ext uri="{FF2B5EF4-FFF2-40B4-BE49-F238E27FC236}">
                <a16:creationId xmlns:a16="http://schemas.microsoft.com/office/drawing/2014/main" id="{AA93D54E-36DA-7140-8ECC-D0B54D3AFD5D}"/>
              </a:ext>
            </a:extLst>
          </p:cNvPr>
          <p:cNvSpPr/>
          <p:nvPr/>
        </p:nvSpPr>
        <p:spPr>
          <a:xfrm>
            <a:off x="343934" y="823151"/>
            <a:ext cx="2232248" cy="1080120"/>
          </a:xfrm>
          <a:prstGeom prst="chevron">
            <a:avLst/>
          </a:prstGeom>
          <a:solidFill>
            <a:srgbClr val="BECFD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7" name="Arrow: Chevron 9">
            <a:extLst>
              <a:ext uri="{FF2B5EF4-FFF2-40B4-BE49-F238E27FC236}">
                <a16:creationId xmlns:a16="http://schemas.microsoft.com/office/drawing/2014/main" id="{5CAA0874-CD27-C845-9BC1-05E75F2EAB38}"/>
              </a:ext>
            </a:extLst>
          </p:cNvPr>
          <p:cNvSpPr/>
          <p:nvPr/>
        </p:nvSpPr>
        <p:spPr>
          <a:xfrm>
            <a:off x="7684102" y="846159"/>
            <a:ext cx="2168854" cy="1080120"/>
          </a:xfrm>
          <a:prstGeom prst="chevron">
            <a:avLst/>
          </a:prstGeom>
          <a:solidFill>
            <a:srgbClr val="BECFD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343637"/>
              </a:solidFill>
            </a:endParaRPr>
          </a:p>
        </p:txBody>
      </p:sp>
      <p:sp>
        <p:nvSpPr>
          <p:cNvPr id="18" name="Rectangle 17">
            <a:extLst>
              <a:ext uri="{FF2B5EF4-FFF2-40B4-BE49-F238E27FC236}">
                <a16:creationId xmlns:a16="http://schemas.microsoft.com/office/drawing/2014/main" id="{4518318A-9765-6047-B5C8-CA0C95504DD4}"/>
              </a:ext>
            </a:extLst>
          </p:cNvPr>
          <p:cNvSpPr/>
          <p:nvPr/>
        </p:nvSpPr>
        <p:spPr>
          <a:xfrm>
            <a:off x="2827956" y="1209322"/>
            <a:ext cx="1266693" cy="307777"/>
          </a:xfrm>
          <a:prstGeom prst="rect">
            <a:avLst/>
          </a:prstGeom>
        </p:spPr>
        <p:txBody>
          <a:bodyPr wrap="none">
            <a:spAutoFit/>
          </a:bodyPr>
          <a:lstStyle/>
          <a:p>
            <a:pPr algn="ctr"/>
            <a:r>
              <a:rPr lang="is-IS" sz="1400" dirty="0">
                <a:solidFill>
                  <a:srgbClr val="343637"/>
                </a:solidFill>
              </a:rPr>
              <a:t>Best Practices</a:t>
            </a:r>
            <a:endParaRPr lang="en-US" sz="1400" dirty="0">
              <a:solidFill>
                <a:srgbClr val="343637"/>
              </a:solidFill>
            </a:endParaRPr>
          </a:p>
        </p:txBody>
      </p:sp>
      <p:sp>
        <p:nvSpPr>
          <p:cNvPr id="19" name="Rectangle 18">
            <a:extLst>
              <a:ext uri="{FF2B5EF4-FFF2-40B4-BE49-F238E27FC236}">
                <a16:creationId xmlns:a16="http://schemas.microsoft.com/office/drawing/2014/main" id="{3D5534A5-75D2-1A4F-8766-6D8984306BBD}"/>
              </a:ext>
            </a:extLst>
          </p:cNvPr>
          <p:cNvSpPr/>
          <p:nvPr/>
        </p:nvSpPr>
        <p:spPr>
          <a:xfrm>
            <a:off x="4603284" y="1129945"/>
            <a:ext cx="1492716" cy="523220"/>
          </a:xfrm>
          <a:prstGeom prst="rect">
            <a:avLst/>
          </a:prstGeom>
        </p:spPr>
        <p:txBody>
          <a:bodyPr wrap="none">
            <a:spAutoFit/>
          </a:bodyPr>
          <a:lstStyle/>
          <a:p>
            <a:pPr algn="ctr"/>
            <a:r>
              <a:rPr lang="is-IS" sz="1400" dirty="0">
                <a:solidFill>
                  <a:srgbClr val="343637"/>
                </a:solidFill>
              </a:rPr>
              <a:t>Implementation </a:t>
            </a:r>
            <a:br>
              <a:rPr lang="is-IS" sz="1400" dirty="0">
                <a:solidFill>
                  <a:srgbClr val="343637"/>
                </a:solidFill>
              </a:rPr>
            </a:br>
            <a:r>
              <a:rPr lang="is-IS" sz="1400" dirty="0">
                <a:solidFill>
                  <a:srgbClr val="343637"/>
                </a:solidFill>
              </a:rPr>
              <a:t>plan</a:t>
            </a:r>
            <a:endParaRPr lang="en-US" sz="1400" dirty="0">
              <a:solidFill>
                <a:srgbClr val="343637"/>
              </a:solidFill>
            </a:endParaRPr>
          </a:p>
        </p:txBody>
      </p:sp>
      <p:sp>
        <p:nvSpPr>
          <p:cNvPr id="20" name="Rectangle 19">
            <a:extLst>
              <a:ext uri="{FF2B5EF4-FFF2-40B4-BE49-F238E27FC236}">
                <a16:creationId xmlns:a16="http://schemas.microsoft.com/office/drawing/2014/main" id="{482C4FDF-9464-F74C-9024-BAA924D9F3AE}"/>
              </a:ext>
            </a:extLst>
          </p:cNvPr>
          <p:cNvSpPr/>
          <p:nvPr/>
        </p:nvSpPr>
        <p:spPr>
          <a:xfrm>
            <a:off x="6354183" y="1133036"/>
            <a:ext cx="1449436" cy="523220"/>
          </a:xfrm>
          <a:prstGeom prst="rect">
            <a:avLst/>
          </a:prstGeom>
        </p:spPr>
        <p:txBody>
          <a:bodyPr wrap="none">
            <a:spAutoFit/>
          </a:bodyPr>
          <a:lstStyle/>
          <a:p>
            <a:pPr algn="ctr"/>
            <a:r>
              <a:rPr lang="is-IS" sz="1400" dirty="0">
                <a:solidFill>
                  <a:srgbClr val="343637"/>
                </a:solidFill>
              </a:rPr>
              <a:t>Installation and</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1" name="Rectangle 20">
            <a:extLst>
              <a:ext uri="{FF2B5EF4-FFF2-40B4-BE49-F238E27FC236}">
                <a16:creationId xmlns:a16="http://schemas.microsoft.com/office/drawing/2014/main" id="{8E064940-DAAE-E542-A033-8D68F2691247}"/>
              </a:ext>
            </a:extLst>
          </p:cNvPr>
          <p:cNvSpPr/>
          <p:nvPr/>
        </p:nvSpPr>
        <p:spPr>
          <a:xfrm>
            <a:off x="8206445" y="1133036"/>
            <a:ext cx="1441420" cy="523220"/>
          </a:xfrm>
          <a:prstGeom prst="rect">
            <a:avLst/>
          </a:prstGeom>
        </p:spPr>
        <p:txBody>
          <a:bodyPr wrap="none">
            <a:spAutoFit/>
          </a:bodyPr>
          <a:lstStyle/>
          <a:p>
            <a:pPr algn="ctr"/>
            <a:r>
              <a:rPr lang="is-IS" sz="1400" dirty="0">
                <a:solidFill>
                  <a:srgbClr val="343637"/>
                </a:solidFill>
              </a:rPr>
              <a:t>Data setup and </a:t>
            </a:r>
            <a:br>
              <a:rPr lang="is-IS" sz="1400" dirty="0">
                <a:solidFill>
                  <a:srgbClr val="343637"/>
                </a:solidFill>
              </a:rPr>
            </a:br>
            <a:r>
              <a:rPr lang="is-IS" sz="1400" dirty="0">
                <a:solidFill>
                  <a:srgbClr val="343637"/>
                </a:solidFill>
              </a:rPr>
              <a:t>configuration</a:t>
            </a:r>
            <a:endParaRPr lang="en-US" sz="1400" dirty="0">
              <a:solidFill>
                <a:srgbClr val="343637"/>
              </a:solidFill>
            </a:endParaRPr>
          </a:p>
        </p:txBody>
      </p:sp>
      <p:sp>
        <p:nvSpPr>
          <p:cNvPr id="22" name="Rectangle 21">
            <a:extLst>
              <a:ext uri="{FF2B5EF4-FFF2-40B4-BE49-F238E27FC236}">
                <a16:creationId xmlns:a16="http://schemas.microsoft.com/office/drawing/2014/main" id="{A05A5EBA-5D07-5A45-88DF-1F819E829B7C}"/>
              </a:ext>
            </a:extLst>
          </p:cNvPr>
          <p:cNvSpPr/>
          <p:nvPr/>
        </p:nvSpPr>
        <p:spPr>
          <a:xfrm>
            <a:off x="10200662" y="1240757"/>
            <a:ext cx="954940" cy="307777"/>
          </a:xfrm>
          <a:prstGeom prst="rect">
            <a:avLst/>
          </a:prstGeom>
        </p:spPr>
        <p:txBody>
          <a:bodyPr wrap="none">
            <a:spAutoFit/>
          </a:bodyPr>
          <a:lstStyle/>
          <a:p>
            <a:pPr algn="ctr"/>
            <a:r>
              <a:rPr lang="is-IS" sz="1400" dirty="0">
                <a:solidFill>
                  <a:schemeClr val="bg1"/>
                </a:solidFill>
              </a:rPr>
              <a:t>Processes</a:t>
            </a:r>
            <a:endParaRPr lang="en-US" sz="1400" dirty="0">
              <a:solidFill>
                <a:schemeClr val="bg1"/>
              </a:solidFill>
            </a:endParaRPr>
          </a:p>
        </p:txBody>
      </p:sp>
      <p:sp>
        <p:nvSpPr>
          <p:cNvPr id="23" name="Rectangle 22">
            <a:extLst>
              <a:ext uri="{FF2B5EF4-FFF2-40B4-BE49-F238E27FC236}">
                <a16:creationId xmlns:a16="http://schemas.microsoft.com/office/drawing/2014/main" id="{F2FB2A1E-DA8C-FC44-B184-2BCB5062C2FC}"/>
              </a:ext>
            </a:extLst>
          </p:cNvPr>
          <p:cNvSpPr/>
          <p:nvPr/>
        </p:nvSpPr>
        <p:spPr>
          <a:xfrm>
            <a:off x="1148735" y="1101600"/>
            <a:ext cx="907621" cy="523220"/>
          </a:xfrm>
          <a:prstGeom prst="rect">
            <a:avLst/>
          </a:prstGeom>
        </p:spPr>
        <p:txBody>
          <a:bodyPr wrap="none">
            <a:spAutoFit/>
          </a:bodyPr>
          <a:lstStyle/>
          <a:p>
            <a:pPr algn="ctr"/>
            <a:r>
              <a:rPr lang="is-IS" sz="1400" dirty="0">
                <a:solidFill>
                  <a:srgbClr val="343637"/>
                </a:solidFill>
              </a:rPr>
              <a:t>Business </a:t>
            </a:r>
          </a:p>
          <a:p>
            <a:pPr algn="ctr"/>
            <a:r>
              <a:rPr lang="is-IS" sz="1400" dirty="0">
                <a:solidFill>
                  <a:srgbClr val="343637"/>
                </a:solidFill>
              </a:rPr>
              <a:t>overview</a:t>
            </a:r>
            <a:endParaRPr lang="en-US" sz="1400" dirty="0">
              <a:solidFill>
                <a:srgbClr val="343637"/>
              </a:solidFill>
            </a:endParaRPr>
          </a:p>
        </p:txBody>
      </p:sp>
    </p:spTree>
    <p:extLst>
      <p:ext uri="{BB962C8B-B14F-4D97-AF65-F5344CB8AC3E}">
        <p14:creationId xmlns:p14="http://schemas.microsoft.com/office/powerpoint/2010/main" val="2006304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FBD9B-E778-EF4F-960C-680E10E0B5EC}"/>
              </a:ext>
            </a:extLst>
          </p:cNvPr>
          <p:cNvSpPr>
            <a:spLocks noGrp="1"/>
          </p:cNvSpPr>
          <p:nvPr>
            <p:ph type="body" sz="quarter" idx="11"/>
          </p:nvPr>
        </p:nvSpPr>
        <p:spPr/>
        <p:txBody>
          <a:bodyPr/>
          <a:lstStyle/>
          <a:p>
            <a:pPr marL="0" indent="0">
              <a:buNone/>
            </a:pPr>
            <a:endParaRPr lang="is-IS" dirty="0"/>
          </a:p>
          <a:p>
            <a:pPr marL="0" indent="0">
              <a:buNone/>
            </a:pPr>
            <a:r>
              <a:rPr lang="is-IS" strike="sngStrike" dirty="0"/>
              <a:t>LS Core</a:t>
            </a:r>
          </a:p>
          <a:p>
            <a:pPr marL="0" indent="0">
              <a:buNone/>
            </a:pPr>
            <a:r>
              <a:rPr lang="is-IS" dirty="0"/>
              <a:t>LS Central </a:t>
            </a:r>
            <a:r>
              <a:rPr lang="en-IS" dirty="0"/>
              <a:t>Implementation Guidelines</a:t>
            </a:r>
          </a:p>
        </p:txBody>
      </p:sp>
      <p:sp>
        <p:nvSpPr>
          <p:cNvPr id="5" name="Text Placeholder 4">
            <a:extLst>
              <a:ext uri="{FF2B5EF4-FFF2-40B4-BE49-F238E27FC236}">
                <a16:creationId xmlns:a16="http://schemas.microsoft.com/office/drawing/2014/main" id="{DF9C05F0-4B35-3B4B-87BB-EFD2BB0FA7F4}"/>
              </a:ext>
            </a:extLst>
          </p:cNvPr>
          <p:cNvSpPr>
            <a:spLocks noGrp="1"/>
          </p:cNvSpPr>
          <p:nvPr>
            <p:ph type="body" sz="quarter" idx="13"/>
          </p:nvPr>
        </p:nvSpPr>
        <p:spPr/>
        <p:txBody>
          <a:bodyPr/>
          <a:lstStyle/>
          <a:p>
            <a:r>
              <a:rPr lang="is-IS" dirty="0"/>
              <a:t>New name</a:t>
            </a:r>
            <a:endParaRPr lang="en-IS" dirty="0"/>
          </a:p>
        </p:txBody>
      </p:sp>
      <p:pic>
        <p:nvPicPr>
          <p:cNvPr id="7" name="Picture 6" descr="A picture containing toy&#10;&#10;Description automatically generated">
            <a:extLst>
              <a:ext uri="{FF2B5EF4-FFF2-40B4-BE49-F238E27FC236}">
                <a16:creationId xmlns:a16="http://schemas.microsoft.com/office/drawing/2014/main" id="{42AF7785-B14C-0048-9127-7D8120BD538C}"/>
              </a:ext>
            </a:extLst>
          </p:cNvPr>
          <p:cNvPicPr>
            <a:picLocks noChangeAspect="1"/>
          </p:cNvPicPr>
          <p:nvPr/>
        </p:nvPicPr>
        <p:blipFill>
          <a:blip r:embed="rId3"/>
          <a:stretch>
            <a:fillRect/>
          </a:stretch>
        </p:blipFill>
        <p:spPr>
          <a:xfrm>
            <a:off x="5412959" y="629657"/>
            <a:ext cx="7778815" cy="6129829"/>
          </a:xfrm>
          <a:prstGeom prst="rect">
            <a:avLst/>
          </a:prstGeom>
        </p:spPr>
      </p:pic>
    </p:spTree>
    <p:extLst>
      <p:ext uri="{BB962C8B-B14F-4D97-AF65-F5344CB8AC3E}">
        <p14:creationId xmlns:p14="http://schemas.microsoft.com/office/powerpoint/2010/main" val="2337798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80D5429-8CDE-4F4C-BE72-A924E73BD7EA}"/>
              </a:ext>
            </a:extLst>
          </p:cNvPr>
          <p:cNvSpPr>
            <a:spLocks noGrp="1"/>
          </p:cNvSpPr>
          <p:nvPr>
            <p:ph type="body" sz="quarter" idx="11"/>
          </p:nvPr>
        </p:nvSpPr>
        <p:spPr/>
        <p:txBody>
          <a:bodyPr/>
          <a:lstStyle/>
          <a:p>
            <a:pPr marL="0" indent="0">
              <a:buNone/>
            </a:pPr>
            <a:endParaRPr lang="is-IS" dirty="0"/>
          </a:p>
          <a:p>
            <a:pPr lvl="1"/>
            <a:endParaRPr lang="is-IS" dirty="0"/>
          </a:p>
          <a:p>
            <a:endParaRPr lang="en-US" dirty="0"/>
          </a:p>
        </p:txBody>
      </p:sp>
      <p:sp>
        <p:nvSpPr>
          <p:cNvPr id="5" name="Rectangle 4">
            <a:extLst>
              <a:ext uri="{FF2B5EF4-FFF2-40B4-BE49-F238E27FC236}">
                <a16:creationId xmlns:a16="http://schemas.microsoft.com/office/drawing/2014/main" id="{8CAB2870-5212-3F4A-A18D-A84F2CA6BFB3}"/>
              </a:ext>
            </a:extLst>
          </p:cNvPr>
          <p:cNvSpPr/>
          <p:nvPr/>
        </p:nvSpPr>
        <p:spPr>
          <a:xfrm>
            <a:off x="714065" y="622751"/>
            <a:ext cx="4881080" cy="2123658"/>
          </a:xfrm>
          <a:prstGeom prst="rect">
            <a:avLst/>
          </a:prstGeom>
        </p:spPr>
        <p:txBody>
          <a:bodyPr wrap="none">
            <a:spAutoFit/>
          </a:bodyPr>
          <a:lstStyle/>
          <a:p>
            <a:r>
              <a:rPr lang="is-IS" sz="6600" b="1" dirty="0">
                <a:solidFill>
                  <a:schemeClr val="bg1"/>
                </a:solidFill>
              </a:rPr>
              <a:t>LS Core?</a:t>
            </a:r>
          </a:p>
          <a:p>
            <a:r>
              <a:rPr lang="is-IS" sz="6600" b="1" dirty="0">
                <a:solidFill>
                  <a:schemeClr val="bg1"/>
                </a:solidFill>
              </a:rPr>
              <a:t>Go Current?</a:t>
            </a:r>
            <a:endParaRPr lang="en-US" sz="6600" b="1" dirty="0">
              <a:solidFill>
                <a:schemeClr val="bg1"/>
              </a:solidFill>
            </a:endParaRPr>
          </a:p>
        </p:txBody>
      </p:sp>
      <p:pic>
        <p:nvPicPr>
          <p:cNvPr id="6" name="Picture 5" descr="A close up of graphics&#10;&#10;Description automatically generated">
            <a:extLst>
              <a:ext uri="{FF2B5EF4-FFF2-40B4-BE49-F238E27FC236}">
                <a16:creationId xmlns:a16="http://schemas.microsoft.com/office/drawing/2014/main" id="{020D251E-0CEA-B741-B015-653DC34F140C}"/>
              </a:ext>
            </a:extLst>
          </p:cNvPr>
          <p:cNvPicPr>
            <a:picLocks noChangeAspect="1"/>
          </p:cNvPicPr>
          <p:nvPr/>
        </p:nvPicPr>
        <p:blipFill>
          <a:blip r:embed="rId3"/>
          <a:stretch>
            <a:fillRect/>
          </a:stretch>
        </p:blipFill>
        <p:spPr>
          <a:xfrm>
            <a:off x="3816353" y="-114227"/>
            <a:ext cx="8023222" cy="8112867"/>
          </a:xfrm>
          <a:prstGeom prst="rect">
            <a:avLst/>
          </a:prstGeom>
        </p:spPr>
      </p:pic>
      <p:sp>
        <p:nvSpPr>
          <p:cNvPr id="2" name="Rectangle 1">
            <a:extLst>
              <a:ext uri="{FF2B5EF4-FFF2-40B4-BE49-F238E27FC236}">
                <a16:creationId xmlns:a16="http://schemas.microsoft.com/office/drawing/2014/main" id="{63107ADB-FF81-4858-896C-830F38DD0A26}"/>
              </a:ext>
            </a:extLst>
          </p:cNvPr>
          <p:cNvSpPr/>
          <p:nvPr/>
        </p:nvSpPr>
        <p:spPr>
          <a:xfrm>
            <a:off x="1319811" y="2736739"/>
            <a:ext cx="4404849" cy="523220"/>
          </a:xfrm>
          <a:prstGeom prst="rect">
            <a:avLst/>
          </a:prstGeom>
        </p:spPr>
        <p:txBody>
          <a:bodyPr wrap="square">
            <a:spAutoFit/>
          </a:bodyPr>
          <a:lstStyle/>
          <a:p>
            <a:r>
              <a:rPr lang="en-US" sz="2800" dirty="0">
                <a:solidFill>
                  <a:schemeClr val="bg1"/>
                </a:solidFill>
              </a:rPr>
              <a:t>Go live, stay current</a:t>
            </a:r>
          </a:p>
        </p:txBody>
      </p:sp>
    </p:spTree>
    <p:extLst>
      <p:ext uri="{BB962C8B-B14F-4D97-AF65-F5344CB8AC3E}">
        <p14:creationId xmlns:p14="http://schemas.microsoft.com/office/powerpoint/2010/main" val="369999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5">
                                            <p:txEl>
                                              <p:pRg st="1" end="1"/>
                                            </p:txEl>
                                          </p:spTgt>
                                        </p:tgtEl>
                                        <p:attrNameLst>
                                          <p:attrName>style.color</p:attrName>
                                        </p:attrNameLst>
                                      </p:cBhvr>
                                      <p:to>
                                        <a:schemeClr val="accent2"/>
                                      </p:to>
                                    </p:animClr>
                                    <p:animClr clrSpc="rgb" dir="cw">
                                      <p:cBhvr>
                                        <p:cTn id="7" dur="500" fill="hold"/>
                                        <p:tgtEl>
                                          <p:spTgt spid="5">
                                            <p:txEl>
                                              <p:pRg st="1" end="1"/>
                                            </p:txEl>
                                          </p:spTgt>
                                        </p:tgtEl>
                                        <p:attrNameLst>
                                          <p:attrName>fillcolor</p:attrName>
                                        </p:attrNameLst>
                                      </p:cBhvr>
                                      <p:to>
                                        <a:schemeClr val="accent2"/>
                                      </p:to>
                                    </p:animClr>
                                    <p:set>
                                      <p:cBhvr>
                                        <p:cTn id="8" dur="500" fill="hold"/>
                                        <p:tgtEl>
                                          <p:spTgt spid="5">
                                            <p:txEl>
                                              <p:pRg st="1" end="1"/>
                                            </p:txEl>
                                          </p:spTgt>
                                        </p:tgtEl>
                                        <p:attrNameLst>
                                          <p:attrName>fill.type</p:attrName>
                                        </p:attrNameLst>
                                      </p:cBhvr>
                                      <p:to>
                                        <p:strVal val="solid"/>
                                      </p:to>
                                    </p:set>
                                    <p:set>
                                      <p:cBhvr>
                                        <p:cTn id="9" dur="500" fill="hold"/>
                                        <p:tgtEl>
                                          <p:spTgt spid="5">
                                            <p:txEl>
                                              <p:pRg st="1" end="1"/>
                                            </p:txEl>
                                          </p:spTgt>
                                        </p:tgtEl>
                                        <p:attrNameLst>
                                          <p:attrName>fill.on</p:attrName>
                                        </p:attrNameLst>
                                      </p:cBhvr>
                                      <p:to>
                                        <p:strVal val="true"/>
                                      </p:to>
                                    </p:set>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39221C-B89C-4311-A5F4-6AE2A5AEF242}"/>
              </a:ext>
            </a:extLst>
          </p:cNvPr>
          <p:cNvSpPr>
            <a:spLocks noGrp="1"/>
          </p:cNvSpPr>
          <p:nvPr>
            <p:ph type="body" sz="quarter" idx="13"/>
          </p:nvPr>
        </p:nvSpPr>
        <p:spPr/>
        <p:txBody>
          <a:bodyPr/>
          <a:lstStyle/>
          <a:p>
            <a:r>
              <a:rPr lang="en-US" dirty="0"/>
              <a:t>Go Current fan club in LS Retail</a:t>
            </a:r>
          </a:p>
        </p:txBody>
      </p:sp>
      <p:pic>
        <p:nvPicPr>
          <p:cNvPr id="4" name="Picture 3">
            <a:extLst>
              <a:ext uri="{FF2B5EF4-FFF2-40B4-BE49-F238E27FC236}">
                <a16:creationId xmlns:a16="http://schemas.microsoft.com/office/drawing/2014/main" id="{DAE68892-3FD8-4018-9C3A-08106669EC37}"/>
              </a:ext>
            </a:extLst>
          </p:cNvPr>
          <p:cNvPicPr>
            <a:picLocks noChangeAspect="1"/>
          </p:cNvPicPr>
          <p:nvPr/>
        </p:nvPicPr>
        <p:blipFill>
          <a:blip r:embed="rId3"/>
          <a:stretch>
            <a:fillRect/>
          </a:stretch>
        </p:blipFill>
        <p:spPr>
          <a:xfrm>
            <a:off x="6685389" y="1476102"/>
            <a:ext cx="4841552" cy="2111257"/>
          </a:xfrm>
          <a:prstGeom prst="rect">
            <a:avLst/>
          </a:prstGeom>
        </p:spPr>
      </p:pic>
      <p:pic>
        <p:nvPicPr>
          <p:cNvPr id="5" name="Picture 4">
            <a:extLst>
              <a:ext uri="{FF2B5EF4-FFF2-40B4-BE49-F238E27FC236}">
                <a16:creationId xmlns:a16="http://schemas.microsoft.com/office/drawing/2014/main" id="{2878B8E2-AF95-486E-B19B-BEA86B2562DF}"/>
              </a:ext>
            </a:extLst>
          </p:cNvPr>
          <p:cNvPicPr>
            <a:picLocks noChangeAspect="1"/>
          </p:cNvPicPr>
          <p:nvPr/>
        </p:nvPicPr>
        <p:blipFill>
          <a:blip r:embed="rId4"/>
          <a:stretch>
            <a:fillRect/>
          </a:stretch>
        </p:blipFill>
        <p:spPr>
          <a:xfrm>
            <a:off x="5580155" y="3946119"/>
            <a:ext cx="6371789" cy="1815920"/>
          </a:xfrm>
          <a:prstGeom prst="rect">
            <a:avLst/>
          </a:prstGeom>
        </p:spPr>
      </p:pic>
      <p:sp>
        <p:nvSpPr>
          <p:cNvPr id="2" name="Rectangle 1">
            <a:extLst>
              <a:ext uri="{FF2B5EF4-FFF2-40B4-BE49-F238E27FC236}">
                <a16:creationId xmlns:a16="http://schemas.microsoft.com/office/drawing/2014/main" id="{7BA27D4E-AAE1-46BA-B3B2-6E74C052F083}"/>
              </a:ext>
            </a:extLst>
          </p:cNvPr>
          <p:cNvSpPr/>
          <p:nvPr/>
        </p:nvSpPr>
        <p:spPr>
          <a:xfrm>
            <a:off x="6317088" y="4976429"/>
            <a:ext cx="4958366" cy="431598"/>
          </a:xfrm>
          <a:prstGeom prst="rect">
            <a:avLst/>
          </a:prstGeom>
          <a:noFill/>
          <a:ln>
            <a:solidFill>
              <a:srgbClr val="C76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D7C4B62-CB61-472A-B5D6-A9496E14AEB2}"/>
              </a:ext>
            </a:extLst>
          </p:cNvPr>
          <p:cNvSpPr/>
          <p:nvPr/>
        </p:nvSpPr>
        <p:spPr>
          <a:xfrm rot="20091151">
            <a:off x="637142" y="1859785"/>
            <a:ext cx="3716467" cy="369332"/>
          </a:xfrm>
          <a:prstGeom prst="rect">
            <a:avLst/>
          </a:prstGeom>
        </p:spPr>
        <p:txBody>
          <a:bodyPr wrap="none">
            <a:spAutoFit/>
          </a:bodyPr>
          <a:lstStyle/>
          <a:p>
            <a:r>
              <a:rPr lang="en-US" dirty="0">
                <a:solidFill>
                  <a:schemeClr val="bg1">
                    <a:lumMod val="85000"/>
                  </a:schemeClr>
                </a:solidFill>
                <a:latin typeface="inherit"/>
              </a:rPr>
              <a:t>For one it saves us time, a lot of time!</a:t>
            </a:r>
            <a:endParaRPr lang="en-US" dirty="0">
              <a:solidFill>
                <a:schemeClr val="bg1">
                  <a:lumMod val="85000"/>
                </a:schemeClr>
              </a:solidFill>
            </a:endParaRPr>
          </a:p>
        </p:txBody>
      </p:sp>
      <p:sp>
        <p:nvSpPr>
          <p:cNvPr id="9" name="Rectangle 8">
            <a:extLst>
              <a:ext uri="{FF2B5EF4-FFF2-40B4-BE49-F238E27FC236}">
                <a16:creationId xmlns:a16="http://schemas.microsoft.com/office/drawing/2014/main" id="{020B048A-4E23-4A5D-8C46-DD5B390EB4BA}"/>
              </a:ext>
            </a:extLst>
          </p:cNvPr>
          <p:cNvSpPr/>
          <p:nvPr/>
        </p:nvSpPr>
        <p:spPr>
          <a:xfrm rot="19987917">
            <a:off x="-85243" y="2369885"/>
            <a:ext cx="6096000" cy="523220"/>
          </a:xfrm>
          <a:prstGeom prst="rect">
            <a:avLst/>
          </a:prstGeom>
        </p:spPr>
        <p:txBody>
          <a:bodyPr>
            <a:spAutoFit/>
          </a:bodyPr>
          <a:lstStyle/>
          <a:p>
            <a:r>
              <a:rPr lang="en-US" sz="1400" dirty="0">
                <a:solidFill>
                  <a:schemeClr val="bg1">
                    <a:lumMod val="85000"/>
                  </a:schemeClr>
                </a:solidFill>
                <a:latin typeface="inherit"/>
              </a:rPr>
              <a:t>Regarding getting latest versions - it's so easy I have nothing to add to it, you just use the Go Current app to do the work for you.</a:t>
            </a:r>
            <a:endParaRPr lang="en-US" sz="1400" dirty="0">
              <a:solidFill>
                <a:schemeClr val="bg1">
                  <a:lumMod val="85000"/>
                </a:schemeClr>
              </a:solidFill>
            </a:endParaRPr>
          </a:p>
        </p:txBody>
      </p:sp>
      <p:sp>
        <p:nvSpPr>
          <p:cNvPr id="10" name="Rectangle 9">
            <a:extLst>
              <a:ext uri="{FF2B5EF4-FFF2-40B4-BE49-F238E27FC236}">
                <a16:creationId xmlns:a16="http://schemas.microsoft.com/office/drawing/2014/main" id="{620711DB-215C-444B-B44D-075A03F42F08}"/>
              </a:ext>
            </a:extLst>
          </p:cNvPr>
          <p:cNvSpPr/>
          <p:nvPr/>
        </p:nvSpPr>
        <p:spPr>
          <a:xfrm rot="19998315">
            <a:off x="406613" y="3270961"/>
            <a:ext cx="6096000" cy="954107"/>
          </a:xfrm>
          <a:prstGeom prst="rect">
            <a:avLst/>
          </a:prstGeom>
        </p:spPr>
        <p:txBody>
          <a:bodyPr>
            <a:spAutoFit/>
          </a:bodyPr>
          <a:lstStyle/>
          <a:p>
            <a:r>
              <a:rPr lang="en-US" sz="1400" dirty="0">
                <a:solidFill>
                  <a:schemeClr val="bg1">
                    <a:lumMod val="85000"/>
                  </a:schemeClr>
                </a:solidFill>
                <a:latin typeface="inherit"/>
              </a:rPr>
              <a:t>Self Service Portal: The best part is that once you have something setup up you can easily update it to the latest versions without creating a new database so you still have all your test data available. Once I wrapped my head around how powerful this tool is I really enjoy using it :)</a:t>
            </a:r>
            <a:endParaRPr lang="en-US" sz="1400" dirty="0">
              <a:solidFill>
                <a:schemeClr val="bg1">
                  <a:lumMod val="85000"/>
                </a:schemeClr>
              </a:solidFill>
            </a:endParaRPr>
          </a:p>
        </p:txBody>
      </p:sp>
    </p:spTree>
    <p:extLst>
      <p:ext uri="{BB962C8B-B14F-4D97-AF65-F5344CB8AC3E}">
        <p14:creationId xmlns:p14="http://schemas.microsoft.com/office/powerpoint/2010/main" val="3950655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196BBDE-D9BC-4D35-BDF6-3D7D86684B04}"/>
              </a:ext>
            </a:extLst>
          </p:cNvPr>
          <p:cNvPicPr>
            <a:picLocks noChangeAspect="1"/>
          </p:cNvPicPr>
          <p:nvPr/>
        </p:nvPicPr>
        <p:blipFill>
          <a:blip r:embed="rId3"/>
          <a:stretch>
            <a:fillRect/>
          </a:stretch>
        </p:blipFill>
        <p:spPr>
          <a:xfrm>
            <a:off x="515000" y="2442087"/>
            <a:ext cx="4932935" cy="3224617"/>
          </a:xfrm>
          <a:prstGeom prst="rect">
            <a:avLst/>
          </a:prstGeom>
        </p:spPr>
      </p:pic>
      <p:sp>
        <p:nvSpPr>
          <p:cNvPr id="15" name="Text Placeholder 14">
            <a:extLst>
              <a:ext uri="{FF2B5EF4-FFF2-40B4-BE49-F238E27FC236}">
                <a16:creationId xmlns:a16="http://schemas.microsoft.com/office/drawing/2014/main" id="{32665183-AE3F-4A19-8781-1893ED153828}"/>
              </a:ext>
            </a:extLst>
          </p:cNvPr>
          <p:cNvSpPr>
            <a:spLocks noGrp="1"/>
          </p:cNvSpPr>
          <p:nvPr>
            <p:ph type="body" sz="quarter" idx="11"/>
          </p:nvPr>
        </p:nvSpPr>
        <p:spPr>
          <a:xfrm>
            <a:off x="352425" y="1268413"/>
            <a:ext cx="11509375" cy="510412"/>
          </a:xfrm>
        </p:spPr>
        <p:txBody>
          <a:bodyPr/>
          <a:lstStyle/>
          <a:p>
            <a:pPr marL="0" indent="0">
              <a:buNone/>
            </a:pPr>
            <a:r>
              <a:rPr lang="is-IS" dirty="0"/>
              <a:t>Get Latest release/update 			Self Service Portal</a:t>
            </a:r>
            <a:endParaRPr lang="en-US" dirty="0"/>
          </a:p>
        </p:txBody>
      </p:sp>
      <p:pic>
        <p:nvPicPr>
          <p:cNvPr id="20" name="Picture 19">
            <a:extLst>
              <a:ext uri="{FF2B5EF4-FFF2-40B4-BE49-F238E27FC236}">
                <a16:creationId xmlns:a16="http://schemas.microsoft.com/office/drawing/2014/main" id="{D6C649B9-AF78-41FD-A908-28207C68325D}"/>
              </a:ext>
            </a:extLst>
          </p:cNvPr>
          <p:cNvPicPr>
            <a:picLocks noChangeAspect="1"/>
          </p:cNvPicPr>
          <p:nvPr/>
        </p:nvPicPr>
        <p:blipFill>
          <a:blip r:embed="rId4"/>
          <a:stretch>
            <a:fillRect/>
          </a:stretch>
        </p:blipFill>
        <p:spPr>
          <a:xfrm>
            <a:off x="6392406" y="2442087"/>
            <a:ext cx="5640231" cy="3224617"/>
          </a:xfrm>
          <a:prstGeom prst="rect">
            <a:avLst/>
          </a:prstGeom>
        </p:spPr>
      </p:pic>
    </p:spTree>
    <p:extLst>
      <p:ext uri="{BB962C8B-B14F-4D97-AF65-F5344CB8AC3E}">
        <p14:creationId xmlns:p14="http://schemas.microsoft.com/office/powerpoint/2010/main" val="1248486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AE1DB3-9BC4-4687-83D1-21E61CFFBF4B}"/>
              </a:ext>
            </a:extLst>
          </p:cNvPr>
          <p:cNvSpPr>
            <a:spLocks noGrp="1"/>
          </p:cNvSpPr>
          <p:nvPr>
            <p:ph type="body" sz="quarter" idx="13"/>
          </p:nvPr>
        </p:nvSpPr>
        <p:spPr/>
        <p:txBody>
          <a:bodyPr/>
          <a:lstStyle/>
          <a:p>
            <a:r>
              <a:rPr lang="is-IS" dirty="0"/>
              <a:t>Get latest release</a:t>
            </a:r>
            <a:endParaRPr lang="en-US" dirty="0"/>
          </a:p>
        </p:txBody>
      </p:sp>
      <p:pic>
        <p:nvPicPr>
          <p:cNvPr id="4" name="Picture 3">
            <a:extLst>
              <a:ext uri="{FF2B5EF4-FFF2-40B4-BE49-F238E27FC236}">
                <a16:creationId xmlns:a16="http://schemas.microsoft.com/office/drawing/2014/main" id="{A2F80EF5-CA4B-4763-823C-2833B13C59C9}"/>
              </a:ext>
            </a:extLst>
          </p:cNvPr>
          <p:cNvPicPr>
            <a:picLocks noChangeAspect="1"/>
          </p:cNvPicPr>
          <p:nvPr/>
        </p:nvPicPr>
        <p:blipFill>
          <a:blip r:embed="rId3"/>
          <a:stretch>
            <a:fillRect/>
          </a:stretch>
        </p:blipFill>
        <p:spPr>
          <a:xfrm>
            <a:off x="595140" y="3275494"/>
            <a:ext cx="4817819" cy="3142477"/>
          </a:xfrm>
          <a:prstGeom prst="rect">
            <a:avLst/>
          </a:prstGeom>
        </p:spPr>
      </p:pic>
      <p:pic>
        <p:nvPicPr>
          <p:cNvPr id="5" name="Picture 4">
            <a:extLst>
              <a:ext uri="{FF2B5EF4-FFF2-40B4-BE49-F238E27FC236}">
                <a16:creationId xmlns:a16="http://schemas.microsoft.com/office/drawing/2014/main" id="{6B295D37-5F3D-4ABB-9BC7-F6142B2C6BD1}"/>
              </a:ext>
            </a:extLst>
          </p:cNvPr>
          <p:cNvPicPr>
            <a:picLocks noChangeAspect="1"/>
          </p:cNvPicPr>
          <p:nvPr/>
        </p:nvPicPr>
        <p:blipFill>
          <a:blip r:embed="rId4"/>
          <a:stretch>
            <a:fillRect/>
          </a:stretch>
        </p:blipFill>
        <p:spPr>
          <a:xfrm>
            <a:off x="5880307" y="1873876"/>
            <a:ext cx="6015864" cy="3913935"/>
          </a:xfrm>
          <a:prstGeom prst="rect">
            <a:avLst/>
          </a:prstGeom>
        </p:spPr>
      </p:pic>
      <p:pic>
        <p:nvPicPr>
          <p:cNvPr id="2" name="Picture 1">
            <a:extLst>
              <a:ext uri="{FF2B5EF4-FFF2-40B4-BE49-F238E27FC236}">
                <a16:creationId xmlns:a16="http://schemas.microsoft.com/office/drawing/2014/main" id="{6269E38F-986C-4403-A776-B4CA20B3A02F}"/>
              </a:ext>
            </a:extLst>
          </p:cNvPr>
          <p:cNvPicPr>
            <a:picLocks noChangeAspect="1"/>
          </p:cNvPicPr>
          <p:nvPr/>
        </p:nvPicPr>
        <p:blipFill>
          <a:blip r:embed="rId5"/>
          <a:stretch>
            <a:fillRect/>
          </a:stretch>
        </p:blipFill>
        <p:spPr>
          <a:xfrm>
            <a:off x="762500" y="1409474"/>
            <a:ext cx="3488819" cy="1569729"/>
          </a:xfrm>
          <a:prstGeom prst="rect">
            <a:avLst/>
          </a:prstGeom>
        </p:spPr>
      </p:pic>
      <p:sp>
        <p:nvSpPr>
          <p:cNvPr id="6" name="Rectangle 5">
            <a:extLst>
              <a:ext uri="{FF2B5EF4-FFF2-40B4-BE49-F238E27FC236}">
                <a16:creationId xmlns:a16="http://schemas.microsoft.com/office/drawing/2014/main" id="{F2665A15-F4BD-4819-99CF-5486B1B6CAE2}"/>
              </a:ext>
            </a:extLst>
          </p:cNvPr>
          <p:cNvSpPr/>
          <p:nvPr/>
        </p:nvSpPr>
        <p:spPr>
          <a:xfrm>
            <a:off x="762500" y="2814033"/>
            <a:ext cx="2296232" cy="165170"/>
          </a:xfrm>
          <a:prstGeom prst="rect">
            <a:avLst/>
          </a:prstGeom>
          <a:noFill/>
          <a:ln>
            <a:solidFill>
              <a:srgbClr val="C76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E9C7E4-3229-454D-8A5B-4048C66DC9CE}"/>
              </a:ext>
            </a:extLst>
          </p:cNvPr>
          <p:cNvSpPr/>
          <p:nvPr/>
        </p:nvSpPr>
        <p:spPr>
          <a:xfrm>
            <a:off x="762500" y="1873876"/>
            <a:ext cx="3488819" cy="347730"/>
          </a:xfrm>
          <a:prstGeom prst="rect">
            <a:avLst/>
          </a:prstGeom>
          <a:noFill/>
          <a:ln w="19050">
            <a:solidFill>
              <a:srgbClr val="C76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1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657F63-41C8-4D58-807E-69F80830529D}"/>
              </a:ext>
            </a:extLst>
          </p:cNvPr>
          <p:cNvPicPr>
            <a:picLocks noChangeAspect="1"/>
          </p:cNvPicPr>
          <p:nvPr/>
        </p:nvPicPr>
        <p:blipFill>
          <a:blip r:embed="rId3"/>
          <a:stretch>
            <a:fillRect/>
          </a:stretch>
        </p:blipFill>
        <p:spPr>
          <a:xfrm>
            <a:off x="3460990" y="1856004"/>
            <a:ext cx="8305737" cy="3866463"/>
          </a:xfrm>
          <a:prstGeom prst="rect">
            <a:avLst/>
          </a:prstGeom>
        </p:spPr>
      </p:pic>
      <p:pic>
        <p:nvPicPr>
          <p:cNvPr id="2" name="Picture 1">
            <a:extLst>
              <a:ext uri="{FF2B5EF4-FFF2-40B4-BE49-F238E27FC236}">
                <a16:creationId xmlns:a16="http://schemas.microsoft.com/office/drawing/2014/main" id="{FA029467-C727-4F17-854C-FEC49ADD04BA}"/>
              </a:ext>
            </a:extLst>
          </p:cNvPr>
          <p:cNvPicPr>
            <a:picLocks noChangeAspect="1"/>
          </p:cNvPicPr>
          <p:nvPr/>
        </p:nvPicPr>
        <p:blipFill>
          <a:blip r:embed="rId4"/>
          <a:stretch>
            <a:fillRect/>
          </a:stretch>
        </p:blipFill>
        <p:spPr>
          <a:xfrm>
            <a:off x="173408" y="2323608"/>
            <a:ext cx="2920077" cy="1105392"/>
          </a:xfrm>
          <a:prstGeom prst="rect">
            <a:avLst/>
          </a:prstGeom>
        </p:spPr>
      </p:pic>
      <p:sp>
        <p:nvSpPr>
          <p:cNvPr id="3" name="Rectangle 2">
            <a:extLst>
              <a:ext uri="{FF2B5EF4-FFF2-40B4-BE49-F238E27FC236}">
                <a16:creationId xmlns:a16="http://schemas.microsoft.com/office/drawing/2014/main" id="{E67582EE-3D36-48B6-99CA-C60E3993D93E}"/>
              </a:ext>
            </a:extLst>
          </p:cNvPr>
          <p:cNvSpPr/>
          <p:nvPr/>
        </p:nvSpPr>
        <p:spPr>
          <a:xfrm>
            <a:off x="540913" y="2807594"/>
            <a:ext cx="2552572" cy="373488"/>
          </a:xfrm>
          <a:prstGeom prst="rect">
            <a:avLst/>
          </a:prstGeom>
          <a:noFill/>
          <a:ln>
            <a:solidFill>
              <a:srgbClr val="C76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998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B2FA88-31E4-44F4-9EEA-0B3DE3A12707}"/>
              </a:ext>
            </a:extLst>
          </p:cNvPr>
          <p:cNvSpPr>
            <a:spLocks noGrp="1"/>
          </p:cNvSpPr>
          <p:nvPr>
            <p:ph type="body" sz="quarter" idx="13"/>
          </p:nvPr>
        </p:nvSpPr>
        <p:spPr/>
        <p:txBody>
          <a:bodyPr/>
          <a:lstStyle/>
          <a:p>
            <a:r>
              <a:rPr lang="is-IS" dirty="0"/>
              <a:t>Check for Updates</a:t>
            </a:r>
            <a:endParaRPr lang="en-US" dirty="0"/>
          </a:p>
        </p:txBody>
      </p:sp>
      <p:pic>
        <p:nvPicPr>
          <p:cNvPr id="4" name="Picture 3">
            <a:extLst>
              <a:ext uri="{FF2B5EF4-FFF2-40B4-BE49-F238E27FC236}">
                <a16:creationId xmlns:a16="http://schemas.microsoft.com/office/drawing/2014/main" id="{262BCA9C-1E08-4ACB-AECB-851AC2A890B7}"/>
              </a:ext>
            </a:extLst>
          </p:cNvPr>
          <p:cNvPicPr>
            <a:picLocks noChangeAspect="1"/>
          </p:cNvPicPr>
          <p:nvPr/>
        </p:nvPicPr>
        <p:blipFill>
          <a:blip r:embed="rId3"/>
          <a:stretch>
            <a:fillRect/>
          </a:stretch>
        </p:blipFill>
        <p:spPr>
          <a:xfrm>
            <a:off x="2821574" y="1685311"/>
            <a:ext cx="6015864" cy="3913935"/>
          </a:xfrm>
          <a:prstGeom prst="rect">
            <a:avLst/>
          </a:prstGeom>
        </p:spPr>
      </p:pic>
      <p:sp>
        <p:nvSpPr>
          <p:cNvPr id="5" name="Rectangle 4">
            <a:extLst>
              <a:ext uri="{FF2B5EF4-FFF2-40B4-BE49-F238E27FC236}">
                <a16:creationId xmlns:a16="http://schemas.microsoft.com/office/drawing/2014/main" id="{9ACE74BB-7C3E-4454-A80D-DE033BBAFC35}"/>
              </a:ext>
            </a:extLst>
          </p:cNvPr>
          <p:cNvSpPr/>
          <p:nvPr/>
        </p:nvSpPr>
        <p:spPr>
          <a:xfrm>
            <a:off x="704044" y="5848208"/>
            <a:ext cx="8967989" cy="646331"/>
          </a:xfrm>
          <a:prstGeom prst="rect">
            <a:avLst/>
          </a:prstGeom>
        </p:spPr>
        <p:txBody>
          <a:bodyPr wrap="square">
            <a:spAutoFit/>
          </a:bodyPr>
          <a:lstStyle/>
          <a:p>
            <a:r>
              <a:rPr lang="en-US" dirty="0">
                <a:solidFill>
                  <a:schemeClr val="bg1">
                    <a:lumMod val="85000"/>
                  </a:schemeClr>
                </a:solidFill>
                <a:latin typeface="inherit"/>
              </a:rPr>
              <a:t>The best part is that once you have something setup up you can easily update it to the latest versions without creating a new database so you still have all your test data available.</a:t>
            </a:r>
            <a:endParaRPr lang="en-US" dirty="0"/>
          </a:p>
        </p:txBody>
      </p:sp>
    </p:spTree>
    <p:extLst>
      <p:ext uri="{BB962C8B-B14F-4D97-AF65-F5344CB8AC3E}">
        <p14:creationId xmlns:p14="http://schemas.microsoft.com/office/powerpoint/2010/main" val="929024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4BEEF9-63CA-42F8-89DD-8E5C5D9E391A}"/>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CA27F11C-5384-4BAA-B3AA-B1BB633B07A1}"/>
              </a:ext>
            </a:extLst>
          </p:cNvPr>
          <p:cNvSpPr>
            <a:spLocks noGrp="1"/>
          </p:cNvSpPr>
          <p:nvPr>
            <p:ph type="body" sz="quarter" idx="13"/>
          </p:nvPr>
        </p:nvSpPr>
        <p:spPr/>
        <p:txBody>
          <a:bodyPr/>
          <a:lstStyle/>
          <a:p>
            <a:r>
              <a:rPr lang="is-IS" dirty="0"/>
              <a:t>Self Service Portal</a:t>
            </a:r>
            <a:endParaRPr lang="en-US" dirty="0"/>
          </a:p>
        </p:txBody>
      </p:sp>
      <p:grpSp>
        <p:nvGrpSpPr>
          <p:cNvPr id="6" name="Group 5">
            <a:extLst>
              <a:ext uri="{FF2B5EF4-FFF2-40B4-BE49-F238E27FC236}">
                <a16:creationId xmlns:a16="http://schemas.microsoft.com/office/drawing/2014/main" id="{E99CECC9-6232-DC4E-8F7F-C38C8039E7C8}"/>
              </a:ext>
            </a:extLst>
          </p:cNvPr>
          <p:cNvGrpSpPr/>
          <p:nvPr/>
        </p:nvGrpSpPr>
        <p:grpSpPr>
          <a:xfrm>
            <a:off x="352425" y="1232410"/>
            <a:ext cx="11530876" cy="5076315"/>
            <a:chOff x="330198" y="1268413"/>
            <a:chExt cx="11851808" cy="5217601"/>
          </a:xfrm>
        </p:grpSpPr>
        <p:pic>
          <p:nvPicPr>
            <p:cNvPr id="4" name="Picture 3">
              <a:extLst>
                <a:ext uri="{FF2B5EF4-FFF2-40B4-BE49-F238E27FC236}">
                  <a16:creationId xmlns:a16="http://schemas.microsoft.com/office/drawing/2014/main" id="{6873D77A-E798-4496-B5E5-A2F101C9439F}"/>
                </a:ext>
              </a:extLst>
            </p:cNvPr>
            <p:cNvPicPr>
              <a:picLocks noChangeAspect="1"/>
            </p:cNvPicPr>
            <p:nvPr/>
          </p:nvPicPr>
          <p:blipFill>
            <a:blip r:embed="rId3"/>
            <a:stretch>
              <a:fillRect/>
            </a:stretch>
          </p:blipFill>
          <p:spPr>
            <a:xfrm>
              <a:off x="330198" y="1268413"/>
              <a:ext cx="11851808" cy="5217601"/>
            </a:xfrm>
            <a:prstGeom prst="rect">
              <a:avLst/>
            </a:prstGeom>
          </p:spPr>
        </p:pic>
        <p:pic>
          <p:nvPicPr>
            <p:cNvPr id="5" name="Picture 4">
              <a:extLst>
                <a:ext uri="{FF2B5EF4-FFF2-40B4-BE49-F238E27FC236}">
                  <a16:creationId xmlns:a16="http://schemas.microsoft.com/office/drawing/2014/main" id="{3F25B4E4-F493-4B3A-A30E-40B20F78208F}"/>
                </a:ext>
              </a:extLst>
            </p:cNvPr>
            <p:cNvPicPr>
              <a:picLocks noChangeAspect="1"/>
            </p:cNvPicPr>
            <p:nvPr/>
          </p:nvPicPr>
          <p:blipFill>
            <a:blip r:embed="rId4"/>
            <a:stretch>
              <a:fillRect/>
            </a:stretch>
          </p:blipFill>
          <p:spPr>
            <a:xfrm>
              <a:off x="5534113" y="3262751"/>
              <a:ext cx="3204203" cy="1775823"/>
            </a:xfrm>
            <a:prstGeom prst="rect">
              <a:avLst/>
            </a:prstGeom>
          </p:spPr>
        </p:pic>
      </p:grpSp>
    </p:spTree>
    <p:extLst>
      <p:ext uri="{BB962C8B-B14F-4D97-AF65-F5344CB8AC3E}">
        <p14:creationId xmlns:p14="http://schemas.microsoft.com/office/powerpoint/2010/main" val="17439212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4BEEF9-63CA-42F8-89DD-8E5C5D9E391A}"/>
              </a:ext>
            </a:extLst>
          </p:cNvPr>
          <p:cNvSpPr>
            <a:spLocks noGrp="1"/>
          </p:cNvSpPr>
          <p:nvPr>
            <p:ph type="body" sz="quarter" idx="11"/>
          </p:nvPr>
        </p:nvSpPr>
        <p:spPr/>
        <p:txBody>
          <a:bodyPr/>
          <a:lstStyle/>
          <a:p>
            <a:endParaRPr lang="en-US" dirty="0"/>
          </a:p>
        </p:txBody>
      </p:sp>
      <p:sp>
        <p:nvSpPr>
          <p:cNvPr id="3" name="Text Placeholder 2">
            <a:extLst>
              <a:ext uri="{FF2B5EF4-FFF2-40B4-BE49-F238E27FC236}">
                <a16:creationId xmlns:a16="http://schemas.microsoft.com/office/drawing/2014/main" id="{CA27F11C-5384-4BAA-B3AA-B1BB633B07A1}"/>
              </a:ext>
            </a:extLst>
          </p:cNvPr>
          <p:cNvSpPr>
            <a:spLocks noGrp="1"/>
          </p:cNvSpPr>
          <p:nvPr>
            <p:ph type="body" sz="quarter" idx="13"/>
          </p:nvPr>
        </p:nvSpPr>
        <p:spPr/>
        <p:txBody>
          <a:bodyPr/>
          <a:lstStyle/>
          <a:p>
            <a:r>
              <a:rPr lang="is-IS" dirty="0"/>
              <a:t>Self Service Portal</a:t>
            </a:r>
            <a:endParaRPr lang="en-US" dirty="0"/>
          </a:p>
        </p:txBody>
      </p:sp>
      <p:grpSp>
        <p:nvGrpSpPr>
          <p:cNvPr id="7" name="Group 6">
            <a:extLst>
              <a:ext uri="{FF2B5EF4-FFF2-40B4-BE49-F238E27FC236}">
                <a16:creationId xmlns:a16="http://schemas.microsoft.com/office/drawing/2014/main" id="{DB2056E1-DEAE-274B-86CE-BD62410EB584}"/>
              </a:ext>
            </a:extLst>
          </p:cNvPr>
          <p:cNvGrpSpPr/>
          <p:nvPr/>
        </p:nvGrpSpPr>
        <p:grpSpPr>
          <a:xfrm>
            <a:off x="352425" y="1232410"/>
            <a:ext cx="11579761" cy="5097836"/>
            <a:chOff x="330198" y="1268413"/>
            <a:chExt cx="11851808" cy="5217601"/>
          </a:xfrm>
        </p:grpSpPr>
        <p:pic>
          <p:nvPicPr>
            <p:cNvPr id="8" name="Picture 7">
              <a:extLst>
                <a:ext uri="{FF2B5EF4-FFF2-40B4-BE49-F238E27FC236}">
                  <a16:creationId xmlns:a16="http://schemas.microsoft.com/office/drawing/2014/main" id="{17071019-27D2-F54C-AB03-3CEA8413C088}"/>
                </a:ext>
              </a:extLst>
            </p:cNvPr>
            <p:cNvPicPr>
              <a:picLocks noChangeAspect="1"/>
            </p:cNvPicPr>
            <p:nvPr/>
          </p:nvPicPr>
          <p:blipFill>
            <a:blip r:embed="rId3"/>
            <a:stretch>
              <a:fillRect/>
            </a:stretch>
          </p:blipFill>
          <p:spPr>
            <a:xfrm>
              <a:off x="330198" y="1268413"/>
              <a:ext cx="11851808" cy="5217601"/>
            </a:xfrm>
            <a:prstGeom prst="rect">
              <a:avLst/>
            </a:prstGeom>
          </p:spPr>
        </p:pic>
        <p:pic>
          <p:nvPicPr>
            <p:cNvPr id="9" name="Picture 8">
              <a:extLst>
                <a:ext uri="{FF2B5EF4-FFF2-40B4-BE49-F238E27FC236}">
                  <a16:creationId xmlns:a16="http://schemas.microsoft.com/office/drawing/2014/main" id="{1062DBD4-0B4F-6F4E-AC17-4FF90A954FCD}"/>
                </a:ext>
              </a:extLst>
            </p:cNvPr>
            <p:cNvPicPr>
              <a:picLocks noChangeAspect="1"/>
            </p:cNvPicPr>
            <p:nvPr/>
          </p:nvPicPr>
          <p:blipFill>
            <a:blip r:embed="rId4"/>
            <a:stretch>
              <a:fillRect/>
            </a:stretch>
          </p:blipFill>
          <p:spPr>
            <a:xfrm>
              <a:off x="5505091" y="3774309"/>
              <a:ext cx="3271862" cy="1211654"/>
            </a:xfrm>
            <a:prstGeom prst="rect">
              <a:avLst/>
            </a:prstGeom>
          </p:spPr>
        </p:pic>
      </p:grpSp>
    </p:spTree>
    <p:extLst>
      <p:ext uri="{BB962C8B-B14F-4D97-AF65-F5344CB8AC3E}">
        <p14:creationId xmlns:p14="http://schemas.microsoft.com/office/powerpoint/2010/main" val="970848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E9A369-2BEC-0E47-B738-6ACD8F121133}"/>
              </a:ext>
            </a:extLst>
          </p:cNvPr>
          <p:cNvPicPr>
            <a:picLocks noChangeAspect="1"/>
          </p:cNvPicPr>
          <p:nvPr/>
        </p:nvPicPr>
        <p:blipFill>
          <a:blip r:embed="rId3"/>
          <a:stretch>
            <a:fillRect/>
          </a:stretch>
        </p:blipFill>
        <p:spPr>
          <a:xfrm>
            <a:off x="347372" y="1232410"/>
            <a:ext cx="11579761" cy="5097836"/>
          </a:xfrm>
          <a:prstGeom prst="rect">
            <a:avLst/>
          </a:prstGeom>
        </p:spPr>
      </p:pic>
      <p:sp>
        <p:nvSpPr>
          <p:cNvPr id="3" name="Text Placeholder 2">
            <a:extLst>
              <a:ext uri="{FF2B5EF4-FFF2-40B4-BE49-F238E27FC236}">
                <a16:creationId xmlns:a16="http://schemas.microsoft.com/office/drawing/2014/main" id="{CA27F11C-5384-4BAA-B3AA-B1BB633B07A1}"/>
              </a:ext>
            </a:extLst>
          </p:cNvPr>
          <p:cNvSpPr>
            <a:spLocks noGrp="1"/>
          </p:cNvSpPr>
          <p:nvPr>
            <p:ph type="body" sz="quarter" idx="13"/>
          </p:nvPr>
        </p:nvSpPr>
        <p:spPr/>
        <p:txBody>
          <a:bodyPr/>
          <a:lstStyle/>
          <a:p>
            <a:r>
              <a:rPr lang="is-IS" dirty="0"/>
              <a:t>Self Service Portal</a:t>
            </a:r>
            <a:endParaRPr lang="en-US" dirty="0"/>
          </a:p>
        </p:txBody>
      </p:sp>
      <p:sp>
        <p:nvSpPr>
          <p:cNvPr id="5" name="Oval 4">
            <a:extLst>
              <a:ext uri="{FF2B5EF4-FFF2-40B4-BE49-F238E27FC236}">
                <a16:creationId xmlns:a16="http://schemas.microsoft.com/office/drawing/2014/main" id="{1CCB205A-D25B-42CF-828E-8FB45F9061C9}"/>
              </a:ext>
            </a:extLst>
          </p:cNvPr>
          <p:cNvSpPr/>
          <p:nvPr/>
        </p:nvSpPr>
        <p:spPr>
          <a:xfrm>
            <a:off x="5145580" y="4634923"/>
            <a:ext cx="991673" cy="61174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175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44AB16-0862-47F8-B7B3-5859F2E5D3C9}"/>
              </a:ext>
            </a:extLst>
          </p:cNvPr>
          <p:cNvPicPr>
            <a:picLocks noChangeAspect="1"/>
          </p:cNvPicPr>
          <p:nvPr/>
        </p:nvPicPr>
        <p:blipFill>
          <a:blip r:embed="rId3"/>
          <a:stretch>
            <a:fillRect/>
          </a:stretch>
        </p:blipFill>
        <p:spPr>
          <a:xfrm>
            <a:off x="2474745" y="1349768"/>
            <a:ext cx="7242510" cy="2013561"/>
          </a:xfrm>
          <a:prstGeom prst="rect">
            <a:avLst/>
          </a:prstGeom>
        </p:spPr>
      </p:pic>
      <p:pic>
        <p:nvPicPr>
          <p:cNvPr id="5" name="Picture 4">
            <a:extLst>
              <a:ext uri="{FF2B5EF4-FFF2-40B4-BE49-F238E27FC236}">
                <a16:creationId xmlns:a16="http://schemas.microsoft.com/office/drawing/2014/main" id="{F3666627-4C54-45D7-818E-5BCB07805B26}"/>
              </a:ext>
            </a:extLst>
          </p:cNvPr>
          <p:cNvPicPr>
            <a:picLocks noChangeAspect="1"/>
          </p:cNvPicPr>
          <p:nvPr/>
        </p:nvPicPr>
        <p:blipFill>
          <a:blip r:embed="rId4"/>
          <a:stretch>
            <a:fillRect/>
          </a:stretch>
        </p:blipFill>
        <p:spPr>
          <a:xfrm>
            <a:off x="1771918" y="3546760"/>
            <a:ext cx="8648163" cy="1750223"/>
          </a:xfrm>
          <a:prstGeom prst="rect">
            <a:avLst/>
          </a:prstGeom>
        </p:spPr>
      </p:pic>
      <p:sp>
        <p:nvSpPr>
          <p:cNvPr id="6" name="Arrow: Down 5">
            <a:extLst>
              <a:ext uri="{FF2B5EF4-FFF2-40B4-BE49-F238E27FC236}">
                <a16:creationId xmlns:a16="http://schemas.microsoft.com/office/drawing/2014/main" id="{0BE7BAFE-07C9-4C66-B70C-78F57900C1FF}"/>
              </a:ext>
            </a:extLst>
          </p:cNvPr>
          <p:cNvSpPr/>
          <p:nvPr/>
        </p:nvSpPr>
        <p:spPr>
          <a:xfrm rot="10641102">
            <a:off x="4522796" y="4935896"/>
            <a:ext cx="997693" cy="154194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77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B0FCB-26B5-4A9F-A399-EDD69CC2B645}"/>
              </a:ext>
            </a:extLst>
          </p:cNvPr>
          <p:cNvSpPr>
            <a:spLocks noGrp="1"/>
          </p:cNvSpPr>
          <p:nvPr>
            <p:ph type="body" sz="quarter" idx="11"/>
          </p:nvPr>
        </p:nvSpPr>
        <p:spPr/>
        <p:txBody>
          <a:bodyPr/>
          <a:lstStyle/>
          <a:p>
            <a:pPr marL="0" indent="0">
              <a:lnSpc>
                <a:spcPct val="100000"/>
              </a:lnSpc>
              <a:buNone/>
            </a:pPr>
            <a:r>
              <a:rPr lang="en-US" dirty="0"/>
              <a:t>Our vision is to continuously </a:t>
            </a:r>
            <a:br>
              <a:rPr lang="en-US" dirty="0"/>
            </a:br>
            <a:r>
              <a:rPr lang="en-US" dirty="0"/>
              <a:t>deliver rapid and guided </a:t>
            </a:r>
            <a:br>
              <a:rPr lang="en-US" dirty="0"/>
            </a:br>
            <a:r>
              <a:rPr lang="en-US" dirty="0"/>
              <a:t>user experience </a:t>
            </a:r>
          </a:p>
          <a:p>
            <a:pPr marL="0" indent="0" algn="ctr">
              <a:buNone/>
            </a:pPr>
            <a:endParaRPr lang="en-US" dirty="0"/>
          </a:p>
        </p:txBody>
      </p:sp>
      <p:sp>
        <p:nvSpPr>
          <p:cNvPr id="3" name="Text Placeholder 2">
            <a:extLst>
              <a:ext uri="{FF2B5EF4-FFF2-40B4-BE49-F238E27FC236}">
                <a16:creationId xmlns:a16="http://schemas.microsoft.com/office/drawing/2014/main" id="{C5C8213B-704F-4DB6-AAB2-9D63C3585270}"/>
              </a:ext>
            </a:extLst>
          </p:cNvPr>
          <p:cNvSpPr>
            <a:spLocks noGrp="1"/>
          </p:cNvSpPr>
          <p:nvPr>
            <p:ph type="body" sz="quarter" idx="13"/>
          </p:nvPr>
        </p:nvSpPr>
        <p:spPr/>
        <p:txBody>
          <a:bodyPr/>
          <a:lstStyle/>
          <a:p>
            <a:r>
              <a:rPr lang="is-IS" dirty="0"/>
              <a:t>Our vision</a:t>
            </a:r>
            <a:endParaRPr lang="en-US" dirty="0"/>
          </a:p>
        </p:txBody>
      </p:sp>
      <p:pic>
        <p:nvPicPr>
          <p:cNvPr id="8" name="Picture 7">
            <a:extLst>
              <a:ext uri="{FF2B5EF4-FFF2-40B4-BE49-F238E27FC236}">
                <a16:creationId xmlns:a16="http://schemas.microsoft.com/office/drawing/2014/main" id="{D5ED42C6-0217-6C47-8666-A54EE29F329C}"/>
              </a:ext>
            </a:extLst>
          </p:cNvPr>
          <p:cNvPicPr>
            <a:picLocks noChangeAspect="1"/>
          </p:cNvPicPr>
          <p:nvPr/>
        </p:nvPicPr>
        <p:blipFill>
          <a:blip r:embed="rId3"/>
          <a:stretch>
            <a:fillRect/>
          </a:stretch>
        </p:blipFill>
        <p:spPr>
          <a:xfrm>
            <a:off x="4819679" y="690647"/>
            <a:ext cx="6830436" cy="5573949"/>
          </a:xfrm>
          <a:prstGeom prst="rect">
            <a:avLst/>
          </a:prstGeom>
        </p:spPr>
      </p:pic>
    </p:spTree>
    <p:extLst>
      <p:ext uri="{BB962C8B-B14F-4D97-AF65-F5344CB8AC3E}">
        <p14:creationId xmlns:p14="http://schemas.microsoft.com/office/powerpoint/2010/main" val="1479332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75E45-EE63-BE4F-AE60-21B7FB1440D3}"/>
              </a:ext>
            </a:extLst>
          </p:cNvPr>
          <p:cNvGrpSpPr/>
          <p:nvPr/>
        </p:nvGrpSpPr>
        <p:grpSpPr>
          <a:xfrm>
            <a:off x="14399407" y="-4874882"/>
            <a:ext cx="8648163" cy="3947215"/>
            <a:chOff x="1771918" y="1349768"/>
            <a:chExt cx="8648163" cy="3947215"/>
          </a:xfrm>
        </p:grpSpPr>
        <p:pic>
          <p:nvPicPr>
            <p:cNvPr id="8" name="Picture 7">
              <a:extLst>
                <a:ext uri="{FF2B5EF4-FFF2-40B4-BE49-F238E27FC236}">
                  <a16:creationId xmlns:a16="http://schemas.microsoft.com/office/drawing/2014/main" id="{3F824381-6CB3-3348-8F8C-D8E181BB904F}"/>
                </a:ext>
              </a:extLst>
            </p:cNvPr>
            <p:cNvPicPr>
              <a:picLocks noChangeAspect="1"/>
            </p:cNvPicPr>
            <p:nvPr/>
          </p:nvPicPr>
          <p:blipFill>
            <a:blip r:embed="rId3"/>
            <a:stretch>
              <a:fillRect/>
            </a:stretch>
          </p:blipFill>
          <p:spPr>
            <a:xfrm>
              <a:off x="2474745" y="1349768"/>
              <a:ext cx="7242510" cy="2013561"/>
            </a:xfrm>
            <a:prstGeom prst="rect">
              <a:avLst/>
            </a:prstGeom>
          </p:spPr>
        </p:pic>
        <p:pic>
          <p:nvPicPr>
            <p:cNvPr id="9" name="Picture 8">
              <a:extLst>
                <a:ext uri="{FF2B5EF4-FFF2-40B4-BE49-F238E27FC236}">
                  <a16:creationId xmlns:a16="http://schemas.microsoft.com/office/drawing/2014/main" id="{A97F6ADD-B6CA-9B43-A88A-6D3C43CCD4B5}"/>
                </a:ext>
              </a:extLst>
            </p:cNvPr>
            <p:cNvPicPr>
              <a:picLocks noChangeAspect="1"/>
            </p:cNvPicPr>
            <p:nvPr/>
          </p:nvPicPr>
          <p:blipFill>
            <a:blip r:embed="rId4"/>
            <a:stretch>
              <a:fillRect/>
            </a:stretch>
          </p:blipFill>
          <p:spPr>
            <a:xfrm>
              <a:off x="1771918" y="3546760"/>
              <a:ext cx="8648163" cy="1750223"/>
            </a:xfrm>
            <a:prstGeom prst="rect">
              <a:avLst/>
            </a:prstGeom>
          </p:spPr>
        </p:pic>
      </p:grpSp>
      <p:pic>
        <p:nvPicPr>
          <p:cNvPr id="4" name="Picture 3">
            <a:extLst>
              <a:ext uri="{FF2B5EF4-FFF2-40B4-BE49-F238E27FC236}">
                <a16:creationId xmlns:a16="http://schemas.microsoft.com/office/drawing/2014/main" id="{6744AB16-0862-47F8-B7B3-5859F2E5D3C9}"/>
              </a:ext>
            </a:extLst>
          </p:cNvPr>
          <p:cNvPicPr>
            <a:picLocks noChangeAspect="1"/>
          </p:cNvPicPr>
          <p:nvPr/>
        </p:nvPicPr>
        <p:blipFill>
          <a:blip r:embed="rId3"/>
          <a:stretch>
            <a:fillRect/>
          </a:stretch>
        </p:blipFill>
        <p:spPr>
          <a:xfrm>
            <a:off x="-59712" y="-2941228"/>
            <a:ext cx="7242510" cy="2013561"/>
          </a:xfrm>
          <a:prstGeom prst="rect">
            <a:avLst/>
          </a:prstGeom>
        </p:spPr>
      </p:pic>
      <p:pic>
        <p:nvPicPr>
          <p:cNvPr id="5" name="Picture 4">
            <a:extLst>
              <a:ext uri="{FF2B5EF4-FFF2-40B4-BE49-F238E27FC236}">
                <a16:creationId xmlns:a16="http://schemas.microsoft.com/office/drawing/2014/main" id="{F3666627-4C54-45D7-818E-5BCB07805B26}"/>
              </a:ext>
            </a:extLst>
          </p:cNvPr>
          <p:cNvPicPr>
            <a:picLocks noChangeAspect="1"/>
          </p:cNvPicPr>
          <p:nvPr/>
        </p:nvPicPr>
        <p:blipFill>
          <a:blip r:embed="rId4"/>
          <a:stretch>
            <a:fillRect/>
          </a:stretch>
        </p:blipFill>
        <p:spPr>
          <a:xfrm>
            <a:off x="2494353" y="-5333583"/>
            <a:ext cx="8648163" cy="1750223"/>
          </a:xfrm>
          <a:prstGeom prst="rect">
            <a:avLst/>
          </a:prstGeom>
        </p:spPr>
      </p:pic>
      <p:pic>
        <p:nvPicPr>
          <p:cNvPr id="7" name="Picture 6">
            <a:extLst>
              <a:ext uri="{FF2B5EF4-FFF2-40B4-BE49-F238E27FC236}">
                <a16:creationId xmlns:a16="http://schemas.microsoft.com/office/drawing/2014/main" id="{629A605E-D12E-40E4-8A77-6C1DDCF17C6B}"/>
              </a:ext>
            </a:extLst>
          </p:cNvPr>
          <p:cNvPicPr>
            <a:picLocks noChangeAspect="1"/>
          </p:cNvPicPr>
          <p:nvPr/>
        </p:nvPicPr>
        <p:blipFill>
          <a:blip r:embed="rId5"/>
          <a:stretch>
            <a:fillRect/>
          </a:stretch>
        </p:blipFill>
        <p:spPr>
          <a:xfrm>
            <a:off x="940298" y="864776"/>
            <a:ext cx="4530126" cy="4679376"/>
          </a:xfrm>
          <a:prstGeom prst="rect">
            <a:avLst/>
          </a:prstGeom>
        </p:spPr>
      </p:pic>
      <p:pic>
        <p:nvPicPr>
          <p:cNvPr id="2" name="Picture 1">
            <a:extLst>
              <a:ext uri="{FF2B5EF4-FFF2-40B4-BE49-F238E27FC236}">
                <a16:creationId xmlns:a16="http://schemas.microsoft.com/office/drawing/2014/main" id="{ADC08ECD-A54F-4891-A93D-CFCD4DC25754}"/>
              </a:ext>
            </a:extLst>
          </p:cNvPr>
          <p:cNvPicPr>
            <a:picLocks noChangeAspect="1"/>
          </p:cNvPicPr>
          <p:nvPr/>
        </p:nvPicPr>
        <p:blipFill>
          <a:blip r:embed="rId6"/>
          <a:stretch>
            <a:fillRect/>
          </a:stretch>
        </p:blipFill>
        <p:spPr>
          <a:xfrm>
            <a:off x="5701203" y="864777"/>
            <a:ext cx="5833985" cy="2715821"/>
          </a:xfrm>
          <a:prstGeom prst="rect">
            <a:avLst/>
          </a:prstGeom>
        </p:spPr>
      </p:pic>
      <p:sp>
        <p:nvSpPr>
          <p:cNvPr id="6" name="Arrow: Down 5">
            <a:extLst>
              <a:ext uri="{FF2B5EF4-FFF2-40B4-BE49-F238E27FC236}">
                <a16:creationId xmlns:a16="http://schemas.microsoft.com/office/drawing/2014/main" id="{0BE7BAFE-07C9-4C66-B70C-78F57900C1FF}"/>
              </a:ext>
            </a:extLst>
          </p:cNvPr>
          <p:cNvSpPr/>
          <p:nvPr/>
        </p:nvSpPr>
        <p:spPr>
          <a:xfrm rot="10123362">
            <a:off x="3332147" y="2384736"/>
            <a:ext cx="896239" cy="138514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FE038AA-C078-4716-8859-92E6B18A36AB}"/>
              </a:ext>
            </a:extLst>
          </p:cNvPr>
          <p:cNvPicPr>
            <a:picLocks noChangeAspect="1"/>
          </p:cNvPicPr>
          <p:nvPr/>
        </p:nvPicPr>
        <p:blipFill>
          <a:blip r:embed="rId7"/>
          <a:stretch>
            <a:fillRect/>
          </a:stretch>
        </p:blipFill>
        <p:spPr>
          <a:xfrm>
            <a:off x="5580155" y="3946119"/>
            <a:ext cx="6371789" cy="1815920"/>
          </a:xfrm>
          <a:prstGeom prst="rect">
            <a:avLst/>
          </a:prstGeom>
        </p:spPr>
      </p:pic>
      <p:sp>
        <p:nvSpPr>
          <p:cNvPr id="11" name="Rectangle 10">
            <a:extLst>
              <a:ext uri="{FF2B5EF4-FFF2-40B4-BE49-F238E27FC236}">
                <a16:creationId xmlns:a16="http://schemas.microsoft.com/office/drawing/2014/main" id="{50BC7CF2-E418-4E9E-92F5-C950E4BD3C8E}"/>
              </a:ext>
            </a:extLst>
          </p:cNvPr>
          <p:cNvSpPr/>
          <p:nvPr/>
        </p:nvSpPr>
        <p:spPr>
          <a:xfrm>
            <a:off x="6317088" y="4976429"/>
            <a:ext cx="4958366" cy="431598"/>
          </a:xfrm>
          <a:prstGeom prst="rect">
            <a:avLst/>
          </a:prstGeom>
          <a:noFill/>
          <a:ln>
            <a:solidFill>
              <a:srgbClr val="C76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1233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2D82AD-FA83-4E6C-B7B0-F465475FD319}"/>
              </a:ext>
            </a:extLst>
          </p:cNvPr>
          <p:cNvPicPr>
            <a:picLocks noChangeAspect="1"/>
          </p:cNvPicPr>
          <p:nvPr/>
        </p:nvPicPr>
        <p:blipFill>
          <a:blip r:embed="rId3"/>
          <a:stretch>
            <a:fillRect/>
          </a:stretch>
        </p:blipFill>
        <p:spPr>
          <a:xfrm>
            <a:off x="1474706" y="3984870"/>
            <a:ext cx="3988005" cy="1784442"/>
          </a:xfrm>
          <a:prstGeom prst="rect">
            <a:avLst/>
          </a:prstGeom>
        </p:spPr>
      </p:pic>
      <p:sp>
        <p:nvSpPr>
          <p:cNvPr id="3" name="Text Placeholder 2">
            <a:extLst>
              <a:ext uri="{FF2B5EF4-FFF2-40B4-BE49-F238E27FC236}">
                <a16:creationId xmlns:a16="http://schemas.microsoft.com/office/drawing/2014/main" id="{B6B97489-E98D-448D-8C62-99655E8ABAFA}"/>
              </a:ext>
            </a:extLst>
          </p:cNvPr>
          <p:cNvSpPr>
            <a:spLocks noGrp="1"/>
          </p:cNvSpPr>
          <p:nvPr>
            <p:ph type="body" sz="quarter" idx="13"/>
          </p:nvPr>
        </p:nvSpPr>
        <p:spPr/>
        <p:txBody>
          <a:bodyPr/>
          <a:lstStyle/>
          <a:p>
            <a:r>
              <a:rPr lang="is-IS" dirty="0"/>
              <a:t>You can do it too</a:t>
            </a:r>
            <a:endParaRPr lang="en-US" dirty="0"/>
          </a:p>
        </p:txBody>
      </p:sp>
      <p:sp>
        <p:nvSpPr>
          <p:cNvPr id="4" name="Rectangle: Rounded Corners 3">
            <a:extLst>
              <a:ext uri="{FF2B5EF4-FFF2-40B4-BE49-F238E27FC236}">
                <a16:creationId xmlns:a16="http://schemas.microsoft.com/office/drawing/2014/main" id="{77142C33-32DE-4F87-9620-AE09A8729304}"/>
              </a:ext>
            </a:extLst>
          </p:cNvPr>
          <p:cNvSpPr/>
          <p:nvPr/>
        </p:nvSpPr>
        <p:spPr>
          <a:xfrm>
            <a:off x="5797020" y="3658386"/>
            <a:ext cx="3947374" cy="1300766"/>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F0441B0F-EB0B-4C81-97FB-38D45E07E26C}"/>
              </a:ext>
            </a:extLst>
          </p:cNvPr>
          <p:cNvSpPr/>
          <p:nvPr/>
        </p:nvSpPr>
        <p:spPr>
          <a:xfrm>
            <a:off x="5884911" y="3789806"/>
            <a:ext cx="200413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800" b="0" i="0" u="none" strike="noStrike" kern="1200" cap="none" spc="0" normalizeH="0" baseline="0" noProof="0" dirty="0">
                <a:ln>
                  <a:noFill/>
                </a:ln>
                <a:solidFill>
                  <a:prstClr val="white"/>
                </a:solidFill>
                <a:effectLst/>
                <a:uLnTx/>
                <a:uFillTx/>
                <a:latin typeface="Segoe UI"/>
                <a:ea typeface="+mn-ea"/>
                <a:cs typeface="+mn-cs"/>
              </a:rPr>
              <a:t>Go Current Server</a:t>
            </a: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6" name="Picture 5">
            <a:extLst>
              <a:ext uri="{FF2B5EF4-FFF2-40B4-BE49-F238E27FC236}">
                <a16:creationId xmlns:a16="http://schemas.microsoft.com/office/drawing/2014/main" id="{2864ECB4-184B-4595-A6A1-EB4AD8BAFED9}"/>
              </a:ext>
            </a:extLst>
          </p:cNvPr>
          <p:cNvPicPr>
            <a:picLocks noChangeAspect="1"/>
          </p:cNvPicPr>
          <p:nvPr/>
        </p:nvPicPr>
        <p:blipFill>
          <a:blip r:embed="rId4"/>
          <a:stretch>
            <a:fillRect/>
          </a:stretch>
        </p:blipFill>
        <p:spPr>
          <a:xfrm>
            <a:off x="6037010" y="5215942"/>
            <a:ext cx="3251367" cy="812842"/>
          </a:xfrm>
          <a:prstGeom prst="rect">
            <a:avLst/>
          </a:prstGeom>
        </p:spPr>
      </p:pic>
      <p:pic>
        <p:nvPicPr>
          <p:cNvPr id="7" name="Picture 6">
            <a:extLst>
              <a:ext uri="{FF2B5EF4-FFF2-40B4-BE49-F238E27FC236}">
                <a16:creationId xmlns:a16="http://schemas.microsoft.com/office/drawing/2014/main" id="{C871C9F2-68BF-45DF-A0D2-910A75766427}"/>
              </a:ext>
            </a:extLst>
          </p:cNvPr>
          <p:cNvPicPr>
            <a:picLocks noChangeAspect="1"/>
          </p:cNvPicPr>
          <p:nvPr/>
        </p:nvPicPr>
        <p:blipFill>
          <a:blip r:embed="rId5"/>
          <a:stretch>
            <a:fillRect/>
          </a:stretch>
        </p:blipFill>
        <p:spPr>
          <a:xfrm>
            <a:off x="6292046" y="4221923"/>
            <a:ext cx="692186" cy="552478"/>
          </a:xfrm>
          <a:prstGeom prst="rect">
            <a:avLst/>
          </a:prstGeom>
        </p:spPr>
      </p:pic>
      <p:sp>
        <p:nvSpPr>
          <p:cNvPr id="8" name="Rectangle 7">
            <a:extLst>
              <a:ext uri="{FF2B5EF4-FFF2-40B4-BE49-F238E27FC236}">
                <a16:creationId xmlns:a16="http://schemas.microsoft.com/office/drawing/2014/main" id="{BC4730AF-50FA-416E-AC7D-5517BA54F18B}"/>
              </a:ext>
            </a:extLst>
          </p:cNvPr>
          <p:cNvSpPr/>
          <p:nvPr/>
        </p:nvSpPr>
        <p:spPr>
          <a:xfrm>
            <a:off x="6292046" y="4737390"/>
            <a:ext cx="48122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dirty="0">
                <a:ln>
                  <a:noFill/>
                </a:ln>
                <a:solidFill>
                  <a:prstClr val="white"/>
                </a:solidFill>
                <a:effectLst/>
                <a:uLnTx/>
                <a:uFillTx/>
                <a:latin typeface="Segoe UI"/>
                <a:ea typeface="+mn-ea"/>
                <a:cs typeface="+mn-cs"/>
              </a:rPr>
              <a:t>V1.2</a:t>
            </a: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10" name="Straight Connector 9">
            <a:extLst>
              <a:ext uri="{FF2B5EF4-FFF2-40B4-BE49-F238E27FC236}">
                <a16:creationId xmlns:a16="http://schemas.microsoft.com/office/drawing/2014/main" id="{DB5984A8-27E1-40F7-9D5C-A2D5643879C6}"/>
              </a:ext>
            </a:extLst>
          </p:cNvPr>
          <p:cNvCxnSpPr>
            <a:cxnSpLocks/>
          </p:cNvCxnSpPr>
          <p:nvPr/>
        </p:nvCxnSpPr>
        <p:spPr>
          <a:xfrm>
            <a:off x="412124" y="3509493"/>
            <a:ext cx="11108028" cy="0"/>
          </a:xfrm>
          <a:prstGeom prst="line">
            <a:avLst/>
          </a:prstGeom>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5B071117-C4C3-40BE-AE7B-CCDD103A93BF}"/>
              </a:ext>
            </a:extLst>
          </p:cNvPr>
          <p:cNvPicPr>
            <a:picLocks noChangeAspect="1"/>
          </p:cNvPicPr>
          <p:nvPr/>
        </p:nvPicPr>
        <p:blipFill>
          <a:blip r:embed="rId6"/>
          <a:stretch>
            <a:fillRect/>
          </a:stretch>
        </p:blipFill>
        <p:spPr>
          <a:xfrm>
            <a:off x="1474706" y="1461962"/>
            <a:ext cx="3981655" cy="1809843"/>
          </a:xfrm>
          <a:prstGeom prst="rect">
            <a:avLst/>
          </a:prstGeom>
        </p:spPr>
      </p:pic>
      <p:pic>
        <p:nvPicPr>
          <p:cNvPr id="14" name="Picture 13">
            <a:extLst>
              <a:ext uri="{FF2B5EF4-FFF2-40B4-BE49-F238E27FC236}">
                <a16:creationId xmlns:a16="http://schemas.microsoft.com/office/drawing/2014/main" id="{A382F64C-E1A1-42BC-8C73-795F1531EBAD}"/>
              </a:ext>
            </a:extLst>
          </p:cNvPr>
          <p:cNvPicPr>
            <a:picLocks noChangeAspect="1"/>
          </p:cNvPicPr>
          <p:nvPr/>
        </p:nvPicPr>
        <p:blipFill>
          <a:blip r:embed="rId7"/>
          <a:stretch>
            <a:fillRect/>
          </a:stretch>
        </p:blipFill>
        <p:spPr>
          <a:xfrm>
            <a:off x="3557890" y="4882143"/>
            <a:ext cx="1898471" cy="333799"/>
          </a:xfrm>
          <a:prstGeom prst="rect">
            <a:avLst/>
          </a:prstGeom>
        </p:spPr>
      </p:pic>
      <p:sp>
        <p:nvSpPr>
          <p:cNvPr id="15" name="Rectangle: Rounded Corners 14">
            <a:extLst>
              <a:ext uri="{FF2B5EF4-FFF2-40B4-BE49-F238E27FC236}">
                <a16:creationId xmlns:a16="http://schemas.microsoft.com/office/drawing/2014/main" id="{6B7059D4-F064-443E-BBD4-DA0331AF88CD}"/>
              </a:ext>
            </a:extLst>
          </p:cNvPr>
          <p:cNvSpPr/>
          <p:nvPr/>
        </p:nvSpPr>
        <p:spPr>
          <a:xfrm>
            <a:off x="6205665" y="1598183"/>
            <a:ext cx="4136070" cy="1300766"/>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2F2B3182-7132-4204-9AAE-025C8EA569C5}"/>
              </a:ext>
            </a:extLst>
          </p:cNvPr>
          <p:cNvSpPr/>
          <p:nvPr/>
        </p:nvSpPr>
        <p:spPr>
          <a:xfrm>
            <a:off x="6380064" y="1726879"/>
            <a:ext cx="200413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800" b="0" i="0" u="none" strike="noStrike" kern="1200" cap="none" spc="0" normalizeH="0" baseline="0" noProof="0" dirty="0">
                <a:ln>
                  <a:noFill/>
                </a:ln>
                <a:solidFill>
                  <a:prstClr val="white"/>
                </a:solidFill>
                <a:effectLst/>
                <a:uLnTx/>
                <a:uFillTx/>
                <a:latin typeface="Segoe UI"/>
                <a:ea typeface="+mn-ea"/>
                <a:cs typeface="+mn-cs"/>
              </a:rPr>
              <a:t>Go Current Server</a:t>
            </a: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17" name="Picture 16">
            <a:extLst>
              <a:ext uri="{FF2B5EF4-FFF2-40B4-BE49-F238E27FC236}">
                <a16:creationId xmlns:a16="http://schemas.microsoft.com/office/drawing/2014/main" id="{7FE9982B-F235-4926-9994-43852DA0224F}"/>
              </a:ext>
            </a:extLst>
          </p:cNvPr>
          <p:cNvPicPr>
            <a:picLocks noChangeAspect="1"/>
          </p:cNvPicPr>
          <p:nvPr/>
        </p:nvPicPr>
        <p:blipFill>
          <a:blip r:embed="rId5"/>
          <a:stretch>
            <a:fillRect/>
          </a:stretch>
        </p:blipFill>
        <p:spPr>
          <a:xfrm>
            <a:off x="6970508" y="2125244"/>
            <a:ext cx="692186" cy="552478"/>
          </a:xfrm>
          <a:prstGeom prst="rect">
            <a:avLst/>
          </a:prstGeom>
        </p:spPr>
      </p:pic>
      <p:sp>
        <p:nvSpPr>
          <p:cNvPr id="19" name="Rectangle 18">
            <a:extLst>
              <a:ext uri="{FF2B5EF4-FFF2-40B4-BE49-F238E27FC236}">
                <a16:creationId xmlns:a16="http://schemas.microsoft.com/office/drawing/2014/main" id="{7D16D369-DD3D-4CBD-BBAB-91611130012B}"/>
              </a:ext>
            </a:extLst>
          </p:cNvPr>
          <p:cNvSpPr/>
          <p:nvPr/>
        </p:nvSpPr>
        <p:spPr>
          <a:xfrm>
            <a:off x="7010147" y="2649341"/>
            <a:ext cx="48122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dirty="0">
                <a:ln>
                  <a:noFill/>
                </a:ln>
                <a:solidFill>
                  <a:prstClr val="white"/>
                </a:solidFill>
                <a:effectLst/>
                <a:uLnTx/>
                <a:uFillTx/>
                <a:latin typeface="Segoe UI"/>
                <a:ea typeface="+mn-ea"/>
                <a:cs typeface="+mn-cs"/>
              </a:rPr>
              <a:t>V1.2</a:t>
            </a: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21" name="Straight Arrow Connector 20">
            <a:extLst>
              <a:ext uri="{FF2B5EF4-FFF2-40B4-BE49-F238E27FC236}">
                <a16:creationId xmlns:a16="http://schemas.microsoft.com/office/drawing/2014/main" id="{CE771DE2-D63D-404B-865A-498A707B8395}"/>
              </a:ext>
            </a:extLst>
          </p:cNvPr>
          <p:cNvCxnSpPr>
            <a:cxnSpLocks/>
            <a:stCxn id="4" idx="0"/>
            <a:endCxn id="15" idx="2"/>
          </p:cNvCxnSpPr>
          <p:nvPr/>
        </p:nvCxnSpPr>
        <p:spPr>
          <a:xfrm flipV="1">
            <a:off x="7770707" y="2898949"/>
            <a:ext cx="502993" cy="759437"/>
          </a:xfrm>
          <a:prstGeom prst="straightConnector1">
            <a:avLst/>
          </a:prstGeom>
          <a:ln w="28575">
            <a:solidFill>
              <a:srgbClr val="859394"/>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BD871E71-3C26-46B2-930C-59F9B3044B86}"/>
              </a:ext>
            </a:extLst>
          </p:cNvPr>
          <p:cNvPicPr>
            <a:picLocks noChangeAspect="1"/>
          </p:cNvPicPr>
          <p:nvPr/>
        </p:nvPicPr>
        <p:blipFill>
          <a:blip r:embed="rId8"/>
          <a:stretch>
            <a:fillRect/>
          </a:stretch>
        </p:blipFill>
        <p:spPr>
          <a:xfrm>
            <a:off x="3090864" y="2271628"/>
            <a:ext cx="511097" cy="259880"/>
          </a:xfrm>
          <a:prstGeom prst="rect">
            <a:avLst/>
          </a:prstGeom>
        </p:spPr>
      </p:pic>
      <p:pic>
        <p:nvPicPr>
          <p:cNvPr id="23" name="Picture 22">
            <a:extLst>
              <a:ext uri="{FF2B5EF4-FFF2-40B4-BE49-F238E27FC236}">
                <a16:creationId xmlns:a16="http://schemas.microsoft.com/office/drawing/2014/main" id="{9C242588-3D01-4096-ADA9-672EBC6FB94B}"/>
              </a:ext>
            </a:extLst>
          </p:cNvPr>
          <p:cNvPicPr>
            <a:picLocks noChangeAspect="1"/>
          </p:cNvPicPr>
          <p:nvPr/>
        </p:nvPicPr>
        <p:blipFill>
          <a:blip r:embed="rId9"/>
          <a:stretch>
            <a:fillRect/>
          </a:stretch>
        </p:blipFill>
        <p:spPr>
          <a:xfrm>
            <a:off x="2579832" y="2287504"/>
            <a:ext cx="511097" cy="190708"/>
          </a:xfrm>
          <a:prstGeom prst="rect">
            <a:avLst/>
          </a:prstGeom>
        </p:spPr>
      </p:pic>
      <p:sp>
        <p:nvSpPr>
          <p:cNvPr id="28" name="Oval 27">
            <a:extLst>
              <a:ext uri="{FF2B5EF4-FFF2-40B4-BE49-F238E27FC236}">
                <a16:creationId xmlns:a16="http://schemas.microsoft.com/office/drawing/2014/main" id="{06551B3D-E829-4850-8A62-94DC80D6C502}"/>
              </a:ext>
            </a:extLst>
          </p:cNvPr>
          <p:cNvSpPr/>
          <p:nvPr/>
        </p:nvSpPr>
        <p:spPr>
          <a:xfrm>
            <a:off x="4679324" y="4875889"/>
            <a:ext cx="1321343" cy="1021609"/>
          </a:xfrm>
          <a:prstGeom prst="ellipse">
            <a:avLst/>
          </a:prstGeom>
          <a:solidFill>
            <a:srgbClr val="859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Test partner addon</a:t>
            </a:r>
          </a:p>
        </p:txBody>
      </p:sp>
      <p:pic>
        <p:nvPicPr>
          <p:cNvPr id="29" name="Picture 28">
            <a:extLst>
              <a:ext uri="{FF2B5EF4-FFF2-40B4-BE49-F238E27FC236}">
                <a16:creationId xmlns:a16="http://schemas.microsoft.com/office/drawing/2014/main" id="{35E94649-66D6-46D9-9ACA-648946F164FA}"/>
              </a:ext>
            </a:extLst>
          </p:cNvPr>
          <p:cNvPicPr>
            <a:picLocks noChangeAspect="1"/>
          </p:cNvPicPr>
          <p:nvPr/>
        </p:nvPicPr>
        <p:blipFill>
          <a:blip r:embed="rId10"/>
          <a:stretch>
            <a:fillRect/>
          </a:stretch>
        </p:blipFill>
        <p:spPr>
          <a:xfrm>
            <a:off x="8026209" y="4070764"/>
            <a:ext cx="777896" cy="732381"/>
          </a:xfrm>
          <a:prstGeom prst="rect">
            <a:avLst/>
          </a:prstGeom>
        </p:spPr>
      </p:pic>
      <p:cxnSp>
        <p:nvCxnSpPr>
          <p:cNvPr id="30" name="Straight Arrow Connector 29">
            <a:extLst>
              <a:ext uri="{FF2B5EF4-FFF2-40B4-BE49-F238E27FC236}">
                <a16:creationId xmlns:a16="http://schemas.microsoft.com/office/drawing/2014/main" id="{D51BA9C6-DF43-4362-AB25-ABEAD9D30052}"/>
              </a:ext>
            </a:extLst>
          </p:cNvPr>
          <p:cNvCxnSpPr>
            <a:cxnSpLocks/>
            <a:endCxn id="28" idx="7"/>
          </p:cNvCxnSpPr>
          <p:nvPr/>
        </p:nvCxnSpPr>
        <p:spPr>
          <a:xfrm flipH="1">
            <a:off x="5807161" y="4774401"/>
            <a:ext cx="331769" cy="251099"/>
          </a:xfrm>
          <a:prstGeom prst="straightConnector1">
            <a:avLst/>
          </a:prstGeom>
          <a:ln w="28575">
            <a:solidFill>
              <a:srgbClr val="85939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AA58819-5109-4566-9760-6F9A5FD8B775}"/>
              </a:ext>
            </a:extLst>
          </p:cNvPr>
          <p:cNvCxnSpPr>
            <a:cxnSpLocks/>
            <a:stCxn id="28" idx="6"/>
            <a:endCxn id="29" idx="1"/>
          </p:cNvCxnSpPr>
          <p:nvPr/>
        </p:nvCxnSpPr>
        <p:spPr>
          <a:xfrm flipV="1">
            <a:off x="6000667" y="4436955"/>
            <a:ext cx="2025542" cy="949739"/>
          </a:xfrm>
          <a:prstGeom prst="straightConnector1">
            <a:avLst/>
          </a:prstGeom>
          <a:ln w="28575">
            <a:solidFill>
              <a:srgbClr val="859394"/>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6C887718-C333-45D3-8455-D5E07C15AEC2}"/>
              </a:ext>
            </a:extLst>
          </p:cNvPr>
          <p:cNvSpPr/>
          <p:nvPr/>
        </p:nvSpPr>
        <p:spPr>
          <a:xfrm>
            <a:off x="8116800" y="4737390"/>
            <a:ext cx="84830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dirty="0">
                <a:ln>
                  <a:noFill/>
                </a:ln>
                <a:solidFill>
                  <a:prstClr val="white"/>
                </a:solidFill>
                <a:effectLst/>
                <a:uLnTx/>
                <a:uFillTx/>
                <a:latin typeface="Segoe UI"/>
                <a:ea typeface="+mn-ea"/>
                <a:cs typeface="+mn-cs"/>
              </a:rPr>
              <a:t>V1.2 + C1</a:t>
            </a: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20221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46C409-D8F9-498E-8D09-C5DC28987036}"/>
              </a:ext>
            </a:extLst>
          </p:cNvPr>
          <p:cNvPicPr>
            <a:picLocks noChangeAspect="1"/>
          </p:cNvPicPr>
          <p:nvPr/>
        </p:nvPicPr>
        <p:blipFill>
          <a:blip r:embed="rId3"/>
          <a:stretch>
            <a:fillRect/>
          </a:stretch>
        </p:blipFill>
        <p:spPr>
          <a:xfrm>
            <a:off x="330198" y="1916712"/>
            <a:ext cx="5096491" cy="3105005"/>
          </a:xfrm>
          <a:prstGeom prst="rect">
            <a:avLst/>
          </a:prstGeom>
        </p:spPr>
      </p:pic>
      <p:sp>
        <p:nvSpPr>
          <p:cNvPr id="9" name="Text Placeholder 8">
            <a:extLst>
              <a:ext uri="{FF2B5EF4-FFF2-40B4-BE49-F238E27FC236}">
                <a16:creationId xmlns:a16="http://schemas.microsoft.com/office/drawing/2014/main" id="{722A55E1-D272-45AD-B8A1-960DADE54625}"/>
              </a:ext>
            </a:extLst>
          </p:cNvPr>
          <p:cNvSpPr>
            <a:spLocks noGrp="1"/>
          </p:cNvSpPr>
          <p:nvPr>
            <p:ph type="body" sz="quarter" idx="11"/>
          </p:nvPr>
        </p:nvSpPr>
        <p:spPr>
          <a:xfrm>
            <a:off x="352425" y="5143107"/>
            <a:ext cx="9641581" cy="1165618"/>
          </a:xfrm>
        </p:spPr>
        <p:txBody>
          <a:bodyPr/>
          <a:lstStyle/>
          <a:p>
            <a:pPr marL="0" indent="0">
              <a:buNone/>
            </a:pPr>
            <a:endParaRPr lang="is-IS" dirty="0"/>
          </a:p>
          <a:p>
            <a:pPr marL="0" indent="0">
              <a:buNone/>
            </a:pPr>
            <a:r>
              <a:rPr lang="is-IS" dirty="0"/>
              <a:t>Technical Webinar and Training </a:t>
            </a:r>
            <a:endParaRPr lang="en-US" dirty="0"/>
          </a:p>
        </p:txBody>
      </p:sp>
      <p:sp>
        <p:nvSpPr>
          <p:cNvPr id="3" name="Text Placeholder 2">
            <a:extLst>
              <a:ext uri="{FF2B5EF4-FFF2-40B4-BE49-F238E27FC236}">
                <a16:creationId xmlns:a16="http://schemas.microsoft.com/office/drawing/2014/main" id="{02E23B32-8932-4290-A8DC-88BD44E5CC85}"/>
              </a:ext>
            </a:extLst>
          </p:cNvPr>
          <p:cNvSpPr>
            <a:spLocks noGrp="1"/>
          </p:cNvSpPr>
          <p:nvPr>
            <p:ph type="body" sz="quarter" idx="13"/>
          </p:nvPr>
        </p:nvSpPr>
        <p:spPr/>
        <p:txBody>
          <a:bodyPr/>
          <a:lstStyle/>
          <a:p>
            <a:r>
              <a:rPr lang="is-IS"/>
              <a:t>Need help to get started?</a:t>
            </a:r>
            <a:endParaRPr lang="en-US" dirty="0"/>
          </a:p>
        </p:txBody>
      </p:sp>
      <p:sp>
        <p:nvSpPr>
          <p:cNvPr id="4" name="Rectangle 3">
            <a:extLst>
              <a:ext uri="{FF2B5EF4-FFF2-40B4-BE49-F238E27FC236}">
                <a16:creationId xmlns:a16="http://schemas.microsoft.com/office/drawing/2014/main" id="{CB193479-6CF8-40A7-BF41-64E6BE4F07E5}"/>
              </a:ext>
            </a:extLst>
          </p:cNvPr>
          <p:cNvSpPr/>
          <p:nvPr/>
        </p:nvSpPr>
        <p:spPr>
          <a:xfrm>
            <a:off x="330198" y="1466952"/>
            <a:ext cx="3710055" cy="369332"/>
          </a:xfrm>
          <a:prstGeom prst="rect">
            <a:avLst/>
          </a:prstGeom>
        </p:spPr>
        <p:txBody>
          <a:bodyPr wrap="none">
            <a:spAutoFit/>
          </a:bodyPr>
          <a:lstStyle/>
          <a:p>
            <a:r>
              <a:rPr lang="en-US" dirty="0">
                <a:solidFill>
                  <a:schemeClr val="bg1"/>
                </a:solidFill>
              </a:rPr>
              <a:t>https://help.gocurrent.lsretail.com/</a:t>
            </a:r>
          </a:p>
        </p:txBody>
      </p:sp>
      <p:pic>
        <p:nvPicPr>
          <p:cNvPr id="6" name="Picture 5">
            <a:extLst>
              <a:ext uri="{FF2B5EF4-FFF2-40B4-BE49-F238E27FC236}">
                <a16:creationId xmlns:a16="http://schemas.microsoft.com/office/drawing/2014/main" id="{7A65F5FB-9090-4408-B933-D4C8366B7BB4}"/>
              </a:ext>
            </a:extLst>
          </p:cNvPr>
          <p:cNvPicPr>
            <a:picLocks noChangeAspect="1"/>
          </p:cNvPicPr>
          <p:nvPr/>
        </p:nvPicPr>
        <p:blipFill>
          <a:blip r:embed="rId4"/>
          <a:stretch>
            <a:fillRect/>
          </a:stretch>
        </p:blipFill>
        <p:spPr>
          <a:xfrm>
            <a:off x="5925034" y="1952286"/>
            <a:ext cx="5565818" cy="3140578"/>
          </a:xfrm>
          <a:prstGeom prst="rect">
            <a:avLst/>
          </a:prstGeom>
        </p:spPr>
      </p:pic>
      <p:sp>
        <p:nvSpPr>
          <p:cNvPr id="7" name="Rectangle 6">
            <a:extLst>
              <a:ext uri="{FF2B5EF4-FFF2-40B4-BE49-F238E27FC236}">
                <a16:creationId xmlns:a16="http://schemas.microsoft.com/office/drawing/2014/main" id="{17B3474D-9252-4A16-92B2-715BB04A81E7}"/>
              </a:ext>
            </a:extLst>
          </p:cNvPr>
          <p:cNvSpPr/>
          <p:nvPr/>
        </p:nvSpPr>
        <p:spPr>
          <a:xfrm>
            <a:off x="5854094" y="1461564"/>
            <a:ext cx="3945311" cy="369332"/>
          </a:xfrm>
          <a:prstGeom prst="rect">
            <a:avLst/>
          </a:prstGeom>
        </p:spPr>
        <p:txBody>
          <a:bodyPr wrap="none">
            <a:spAutoFit/>
          </a:bodyPr>
          <a:lstStyle/>
          <a:p>
            <a:r>
              <a:rPr lang="en-US" dirty="0">
                <a:solidFill>
                  <a:schemeClr val="bg1"/>
                </a:solidFill>
              </a:rPr>
              <a:t>https://www.yammer.com/gocurrent/</a:t>
            </a:r>
          </a:p>
        </p:txBody>
      </p:sp>
    </p:spTree>
    <p:extLst>
      <p:ext uri="{BB962C8B-B14F-4D97-AF65-F5344CB8AC3E}">
        <p14:creationId xmlns:p14="http://schemas.microsoft.com/office/powerpoint/2010/main" val="380334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6E39F9C-FC85-42DB-909D-FD854F6C673C}"/>
              </a:ext>
            </a:extLst>
          </p:cNvPr>
          <p:cNvSpPr>
            <a:spLocks noGrp="1"/>
          </p:cNvSpPr>
          <p:nvPr>
            <p:ph type="body" sz="quarter" idx="13"/>
          </p:nvPr>
        </p:nvSpPr>
        <p:spPr>
          <a:xfrm rot="20426138">
            <a:off x="219084" y="1719321"/>
            <a:ext cx="9039183" cy="585429"/>
          </a:xfrm>
        </p:spPr>
        <p:txBody>
          <a:bodyPr/>
          <a:lstStyle/>
          <a:p>
            <a:pPr algn="ctr"/>
            <a:r>
              <a:rPr lang="is-IS" sz="13800" dirty="0">
                <a:solidFill>
                  <a:srgbClr val="FF0000"/>
                </a:solidFill>
              </a:rPr>
              <a:t>S</a:t>
            </a:r>
            <a:r>
              <a:rPr lang="is-IS" sz="13800" dirty="0">
                <a:solidFill>
                  <a:srgbClr val="00B0F0"/>
                </a:solidFill>
              </a:rPr>
              <a:t>U</a:t>
            </a:r>
            <a:r>
              <a:rPr lang="is-IS" sz="13800" dirty="0">
                <a:solidFill>
                  <a:srgbClr val="FFC000"/>
                </a:solidFill>
              </a:rPr>
              <a:t>R</a:t>
            </a:r>
            <a:r>
              <a:rPr lang="is-IS" sz="13800" dirty="0">
                <a:solidFill>
                  <a:srgbClr val="7030A0"/>
                </a:solidFill>
              </a:rPr>
              <a:t>P</a:t>
            </a:r>
            <a:r>
              <a:rPr lang="is-IS" sz="13800" dirty="0">
                <a:solidFill>
                  <a:srgbClr val="00B050"/>
                </a:solidFill>
              </a:rPr>
              <a:t>R</a:t>
            </a:r>
            <a:r>
              <a:rPr lang="is-IS" sz="13800" dirty="0">
                <a:solidFill>
                  <a:srgbClr val="C00000"/>
                </a:solidFill>
              </a:rPr>
              <a:t>I</a:t>
            </a:r>
            <a:r>
              <a:rPr lang="is-IS" sz="13800" dirty="0">
                <a:solidFill>
                  <a:srgbClr val="0070C0"/>
                </a:solidFill>
              </a:rPr>
              <a:t>S</a:t>
            </a:r>
            <a:r>
              <a:rPr lang="is-IS" sz="13800" dirty="0">
                <a:solidFill>
                  <a:srgbClr val="F4848C"/>
                </a:solidFill>
              </a:rPr>
              <a:t>E</a:t>
            </a:r>
            <a:r>
              <a:rPr lang="is-IS" sz="13800" dirty="0">
                <a:solidFill>
                  <a:srgbClr val="FF0000"/>
                </a:solidFill>
              </a:rPr>
              <a:t>!</a:t>
            </a:r>
            <a:endParaRPr lang="en-US" sz="13800" dirty="0">
              <a:solidFill>
                <a:srgbClr val="FF0000"/>
              </a:solidFill>
            </a:endParaRPr>
          </a:p>
        </p:txBody>
      </p:sp>
      <p:pic>
        <p:nvPicPr>
          <p:cNvPr id="3" name="Picture 2" descr="A close up of a logo&#10;&#10;Description automatically generated">
            <a:extLst>
              <a:ext uri="{FF2B5EF4-FFF2-40B4-BE49-F238E27FC236}">
                <a16:creationId xmlns:a16="http://schemas.microsoft.com/office/drawing/2014/main" id="{0D2E1C90-60A7-D94D-8A13-18984BBBDC06}"/>
              </a:ext>
            </a:extLst>
          </p:cNvPr>
          <p:cNvPicPr>
            <a:picLocks noChangeAspect="1"/>
          </p:cNvPicPr>
          <p:nvPr/>
        </p:nvPicPr>
        <p:blipFill>
          <a:blip r:embed="rId3"/>
          <a:stretch>
            <a:fillRect/>
          </a:stretch>
        </p:blipFill>
        <p:spPr>
          <a:xfrm>
            <a:off x="6562135" y="2227633"/>
            <a:ext cx="4764807" cy="4708187"/>
          </a:xfrm>
          <a:prstGeom prst="rect">
            <a:avLst/>
          </a:prstGeom>
        </p:spPr>
      </p:pic>
    </p:spTree>
    <p:extLst>
      <p:ext uri="{BB962C8B-B14F-4D97-AF65-F5344CB8AC3E}">
        <p14:creationId xmlns:p14="http://schemas.microsoft.com/office/powerpoint/2010/main" val="1238540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98754C-9B07-46CD-A93D-860D3ECA4E62}"/>
              </a:ext>
            </a:extLst>
          </p:cNvPr>
          <p:cNvSpPr>
            <a:spLocks noGrp="1"/>
          </p:cNvSpPr>
          <p:nvPr>
            <p:ph type="body" sz="quarter" idx="11"/>
          </p:nvPr>
        </p:nvSpPr>
        <p:spPr/>
        <p:txBody>
          <a:bodyPr/>
          <a:lstStyle/>
          <a:p>
            <a:pPr>
              <a:lnSpc>
                <a:spcPct val="100000"/>
              </a:lnSpc>
            </a:pPr>
            <a:r>
              <a:rPr lang="is-IS" dirty="0"/>
              <a:t>G</a:t>
            </a:r>
            <a:r>
              <a:rPr lang="en-US" dirty="0"/>
              <a:t>et latest version will be available </a:t>
            </a:r>
            <a:br>
              <a:rPr lang="en-US" dirty="0"/>
            </a:br>
            <a:r>
              <a:rPr lang="en-US" dirty="0"/>
              <a:t>for all partners</a:t>
            </a:r>
          </a:p>
          <a:p>
            <a:pPr>
              <a:lnSpc>
                <a:spcPct val="100000"/>
              </a:lnSpc>
            </a:pPr>
            <a:r>
              <a:rPr lang="is-IS" dirty="0"/>
              <a:t>W</a:t>
            </a:r>
            <a:r>
              <a:rPr lang="en-US" dirty="0"/>
              <a:t>e are </a:t>
            </a:r>
            <a:r>
              <a:rPr lang="en-US" u="sng" dirty="0"/>
              <a:t>looking into </a:t>
            </a:r>
            <a:r>
              <a:rPr lang="en-US" dirty="0"/>
              <a:t>making </a:t>
            </a:r>
            <a:br>
              <a:rPr lang="en-US" dirty="0"/>
            </a:br>
            <a:r>
              <a:rPr lang="en-US" dirty="0"/>
              <a:t>the Self Service Portal available too.</a:t>
            </a:r>
          </a:p>
          <a:p>
            <a:pPr>
              <a:lnSpc>
                <a:spcPct val="100000"/>
              </a:lnSpc>
            </a:pPr>
            <a:endParaRPr lang="en-US" dirty="0"/>
          </a:p>
        </p:txBody>
      </p:sp>
      <p:sp>
        <p:nvSpPr>
          <p:cNvPr id="3" name="Text Placeholder 2">
            <a:extLst>
              <a:ext uri="{FF2B5EF4-FFF2-40B4-BE49-F238E27FC236}">
                <a16:creationId xmlns:a16="http://schemas.microsoft.com/office/drawing/2014/main" id="{92B57F6A-074A-437E-BE74-BE7391DC3B6B}"/>
              </a:ext>
            </a:extLst>
          </p:cNvPr>
          <p:cNvSpPr>
            <a:spLocks noGrp="1"/>
          </p:cNvSpPr>
          <p:nvPr>
            <p:ph type="body" sz="quarter" idx="13"/>
          </p:nvPr>
        </p:nvSpPr>
        <p:spPr/>
        <p:txBody>
          <a:bodyPr/>
          <a:lstStyle/>
          <a:p>
            <a:r>
              <a:rPr lang="is-IS" dirty="0"/>
              <a:t>For you my friend</a:t>
            </a:r>
            <a:endParaRPr lang="en-US" dirty="0"/>
          </a:p>
        </p:txBody>
      </p:sp>
      <p:pic>
        <p:nvPicPr>
          <p:cNvPr id="4" name="Picture 3">
            <a:extLst>
              <a:ext uri="{FF2B5EF4-FFF2-40B4-BE49-F238E27FC236}">
                <a16:creationId xmlns:a16="http://schemas.microsoft.com/office/drawing/2014/main" id="{F73A03E8-E04A-4E62-A4D7-6B272E67A2CD}"/>
              </a:ext>
            </a:extLst>
          </p:cNvPr>
          <p:cNvPicPr>
            <a:picLocks noChangeAspect="1"/>
          </p:cNvPicPr>
          <p:nvPr/>
        </p:nvPicPr>
        <p:blipFill>
          <a:blip r:embed="rId3"/>
          <a:stretch>
            <a:fillRect/>
          </a:stretch>
        </p:blipFill>
        <p:spPr>
          <a:xfrm>
            <a:off x="4570701" y="-584798"/>
            <a:ext cx="406421" cy="412771"/>
          </a:xfrm>
          <a:prstGeom prst="rect">
            <a:avLst/>
          </a:prstGeom>
        </p:spPr>
      </p:pic>
      <p:pic>
        <p:nvPicPr>
          <p:cNvPr id="5" name="Picture 4">
            <a:extLst>
              <a:ext uri="{FF2B5EF4-FFF2-40B4-BE49-F238E27FC236}">
                <a16:creationId xmlns:a16="http://schemas.microsoft.com/office/drawing/2014/main" id="{2F1F0564-5577-4283-8FAB-82351E09E029}"/>
              </a:ext>
            </a:extLst>
          </p:cNvPr>
          <p:cNvPicPr>
            <a:picLocks noChangeAspect="1"/>
          </p:cNvPicPr>
          <p:nvPr/>
        </p:nvPicPr>
        <p:blipFill>
          <a:blip r:embed="rId4"/>
          <a:stretch>
            <a:fillRect/>
          </a:stretch>
        </p:blipFill>
        <p:spPr>
          <a:xfrm>
            <a:off x="5073334" y="-584798"/>
            <a:ext cx="457223" cy="400071"/>
          </a:xfrm>
          <a:prstGeom prst="rect">
            <a:avLst/>
          </a:prstGeom>
        </p:spPr>
      </p:pic>
      <p:pic>
        <p:nvPicPr>
          <p:cNvPr id="7" name="Picture 6">
            <a:extLst>
              <a:ext uri="{FF2B5EF4-FFF2-40B4-BE49-F238E27FC236}">
                <a16:creationId xmlns:a16="http://schemas.microsoft.com/office/drawing/2014/main" id="{7096A971-0EBF-6541-9732-8B9B98D8FF7E}"/>
              </a:ext>
            </a:extLst>
          </p:cNvPr>
          <p:cNvPicPr>
            <a:picLocks noChangeAspect="1"/>
          </p:cNvPicPr>
          <p:nvPr/>
        </p:nvPicPr>
        <p:blipFill>
          <a:blip r:embed="rId5"/>
          <a:stretch>
            <a:fillRect/>
          </a:stretch>
        </p:blipFill>
        <p:spPr>
          <a:xfrm>
            <a:off x="5229604" y="0"/>
            <a:ext cx="6071328" cy="6858000"/>
          </a:xfrm>
          <a:prstGeom prst="rect">
            <a:avLst/>
          </a:prstGeom>
        </p:spPr>
      </p:pic>
    </p:spTree>
    <p:extLst>
      <p:ext uri="{BB962C8B-B14F-4D97-AF65-F5344CB8AC3E}">
        <p14:creationId xmlns:p14="http://schemas.microsoft.com/office/powerpoint/2010/main" val="183805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B0FCB-26B5-4A9F-A399-EDD69CC2B645}"/>
              </a:ext>
            </a:extLst>
          </p:cNvPr>
          <p:cNvSpPr>
            <a:spLocks noGrp="1"/>
          </p:cNvSpPr>
          <p:nvPr>
            <p:ph type="body" sz="quarter" idx="11"/>
          </p:nvPr>
        </p:nvSpPr>
        <p:spPr/>
        <p:txBody>
          <a:bodyPr/>
          <a:lstStyle/>
          <a:p>
            <a:pPr>
              <a:lnSpc>
                <a:spcPct val="100000"/>
              </a:lnSpc>
            </a:pPr>
            <a:r>
              <a:rPr lang="en-US" dirty="0"/>
              <a:t>Speed up implementation time</a:t>
            </a:r>
          </a:p>
          <a:p>
            <a:pPr>
              <a:lnSpc>
                <a:spcPct val="100000"/>
              </a:lnSpc>
            </a:pPr>
            <a:r>
              <a:rPr lang="en-US" dirty="0"/>
              <a:t>Quickly onboard new partners and consultants</a:t>
            </a:r>
          </a:p>
          <a:p>
            <a:pPr>
              <a:lnSpc>
                <a:spcPct val="100000"/>
              </a:lnSpc>
            </a:pPr>
            <a:r>
              <a:rPr lang="en-US" dirty="0"/>
              <a:t>Improve quality and minimize </a:t>
            </a:r>
            <a:br>
              <a:rPr lang="en-US" dirty="0"/>
            </a:br>
            <a:r>
              <a:rPr lang="en-US" dirty="0"/>
              <a:t>risk in implementations</a:t>
            </a:r>
          </a:p>
          <a:p>
            <a:pPr>
              <a:lnSpc>
                <a:spcPct val="100000"/>
              </a:lnSpc>
            </a:pPr>
            <a:r>
              <a:rPr lang="en-US" dirty="0"/>
              <a:t>Increase sales</a:t>
            </a:r>
          </a:p>
        </p:txBody>
      </p:sp>
      <p:sp>
        <p:nvSpPr>
          <p:cNvPr id="3" name="Text Placeholder 2">
            <a:extLst>
              <a:ext uri="{FF2B5EF4-FFF2-40B4-BE49-F238E27FC236}">
                <a16:creationId xmlns:a16="http://schemas.microsoft.com/office/drawing/2014/main" id="{C5C8213B-704F-4DB6-AAB2-9D63C3585270}"/>
              </a:ext>
            </a:extLst>
          </p:cNvPr>
          <p:cNvSpPr>
            <a:spLocks noGrp="1"/>
          </p:cNvSpPr>
          <p:nvPr>
            <p:ph type="body" sz="quarter" idx="13"/>
          </p:nvPr>
        </p:nvSpPr>
        <p:spPr/>
        <p:txBody>
          <a:bodyPr/>
          <a:lstStyle/>
          <a:p>
            <a:r>
              <a:rPr lang="is-IS" dirty="0"/>
              <a:t>Why are we doing this?</a:t>
            </a:r>
            <a:endParaRPr lang="en-US" dirty="0"/>
          </a:p>
        </p:txBody>
      </p:sp>
      <p:pic>
        <p:nvPicPr>
          <p:cNvPr id="4" name="Picture 3">
            <a:extLst>
              <a:ext uri="{FF2B5EF4-FFF2-40B4-BE49-F238E27FC236}">
                <a16:creationId xmlns:a16="http://schemas.microsoft.com/office/drawing/2014/main" id="{3EA52BD7-D9AB-4C94-B810-4C16FAD7ED5D}"/>
              </a:ext>
            </a:extLst>
          </p:cNvPr>
          <p:cNvPicPr>
            <a:picLocks noChangeAspect="1"/>
          </p:cNvPicPr>
          <p:nvPr/>
        </p:nvPicPr>
        <p:blipFill>
          <a:blip r:embed="rId3"/>
          <a:stretch>
            <a:fillRect/>
          </a:stretch>
        </p:blipFill>
        <p:spPr>
          <a:xfrm>
            <a:off x="7433953" y="3174497"/>
            <a:ext cx="3649102" cy="2986967"/>
          </a:xfrm>
          <a:prstGeom prst="rect">
            <a:avLst/>
          </a:prstGeom>
        </p:spPr>
      </p:pic>
    </p:spTree>
    <p:extLst>
      <p:ext uri="{BB962C8B-B14F-4D97-AF65-F5344CB8AC3E}">
        <p14:creationId xmlns:p14="http://schemas.microsoft.com/office/powerpoint/2010/main" val="28203615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E2E72D-E473-4D6B-8897-92368D432782}"/>
              </a:ext>
            </a:extLst>
          </p:cNvPr>
          <p:cNvSpPr>
            <a:spLocks noGrp="1"/>
          </p:cNvSpPr>
          <p:nvPr>
            <p:ph type="body" sz="quarter" idx="13"/>
          </p:nvPr>
        </p:nvSpPr>
        <p:spPr>
          <a:xfrm>
            <a:off x="1971362" y="2523980"/>
            <a:ext cx="4815804" cy="760133"/>
          </a:xfrm>
        </p:spPr>
        <p:txBody>
          <a:bodyPr/>
          <a:lstStyle/>
          <a:p>
            <a:r>
              <a:rPr lang="is-IS" sz="6000" dirty="0"/>
              <a:t>Questions?</a:t>
            </a:r>
            <a:endParaRPr lang="en-US" sz="6000" dirty="0"/>
          </a:p>
        </p:txBody>
      </p:sp>
      <p:pic>
        <p:nvPicPr>
          <p:cNvPr id="4" name="Picture 3">
            <a:extLst>
              <a:ext uri="{FF2B5EF4-FFF2-40B4-BE49-F238E27FC236}">
                <a16:creationId xmlns:a16="http://schemas.microsoft.com/office/drawing/2014/main" id="{170E0FBB-C0ED-4D67-B80E-90D34C2B93C8}"/>
              </a:ext>
            </a:extLst>
          </p:cNvPr>
          <p:cNvPicPr>
            <a:picLocks noChangeAspect="1"/>
          </p:cNvPicPr>
          <p:nvPr/>
        </p:nvPicPr>
        <p:blipFill>
          <a:blip r:embed="rId2"/>
          <a:stretch>
            <a:fillRect/>
          </a:stretch>
        </p:blipFill>
        <p:spPr>
          <a:xfrm>
            <a:off x="6227544" y="476518"/>
            <a:ext cx="5324526" cy="6014434"/>
          </a:xfrm>
          <a:prstGeom prst="rect">
            <a:avLst/>
          </a:prstGeom>
        </p:spPr>
      </p:pic>
    </p:spTree>
    <p:extLst>
      <p:ext uri="{BB962C8B-B14F-4D97-AF65-F5344CB8AC3E}">
        <p14:creationId xmlns:p14="http://schemas.microsoft.com/office/powerpoint/2010/main" val="1045488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F9802D-035B-4DE7-8971-57A3E3A8CE1B}"/>
              </a:ext>
            </a:extLst>
          </p:cNvPr>
          <p:cNvSpPr>
            <a:spLocks noGrp="1"/>
          </p:cNvSpPr>
          <p:nvPr>
            <p:ph type="body" sz="quarter" idx="11"/>
          </p:nvPr>
        </p:nvSpPr>
        <p:spPr/>
        <p:txBody>
          <a:bodyPr/>
          <a:lstStyle/>
          <a:p>
            <a:pPr marL="0" indent="0">
              <a:buNone/>
            </a:pPr>
            <a:endParaRPr lang="en-US" b="1" dirty="0"/>
          </a:p>
          <a:p>
            <a:pPr marL="0" indent="0">
              <a:buNone/>
            </a:pPr>
            <a:r>
              <a:rPr lang="en-US" b="1" dirty="0"/>
              <a:t>Course</a:t>
            </a:r>
            <a:r>
              <a:rPr lang="en-US" dirty="0"/>
              <a:t>: CF-300 LS Central for retail – General Base Course with Certification</a:t>
            </a:r>
          </a:p>
          <a:p>
            <a:pPr marL="0" indent="0">
              <a:buNone/>
            </a:pPr>
            <a:endParaRPr lang="en-US" b="1" dirty="0"/>
          </a:p>
          <a:p>
            <a:pPr marL="0" indent="0">
              <a:buNone/>
            </a:pPr>
            <a:r>
              <a:rPr lang="en-US" b="1" dirty="0"/>
              <a:t>When</a:t>
            </a:r>
            <a:r>
              <a:rPr lang="en-US" dirty="0"/>
              <a:t>: 18th to 28th of May (excluding 22, 23, 24) from 07:00 am to 11:00 am GMT</a:t>
            </a:r>
          </a:p>
          <a:p>
            <a:pPr marL="0" indent="0">
              <a:buNone/>
            </a:pPr>
            <a:endParaRPr lang="en-US" b="1" dirty="0"/>
          </a:p>
          <a:p>
            <a:pPr marL="0" indent="0">
              <a:buNone/>
            </a:pPr>
            <a:r>
              <a:rPr lang="en-US" b="1" dirty="0"/>
              <a:t>Price</a:t>
            </a:r>
            <a:r>
              <a:rPr lang="en-US" dirty="0"/>
              <a:t>: 1,310€ / participant – Special 10% discount for webinar attendees by email </a:t>
            </a:r>
            <a:r>
              <a:rPr lang="en-US" u="sng" dirty="0">
                <a:hlinkClick r:id="rId3"/>
              </a:rPr>
              <a:t>academy@lsretail.com</a:t>
            </a:r>
            <a:r>
              <a:rPr lang="en-US" dirty="0"/>
              <a:t> </a:t>
            </a:r>
          </a:p>
        </p:txBody>
      </p:sp>
      <p:sp>
        <p:nvSpPr>
          <p:cNvPr id="3" name="Text Placeholder 2">
            <a:extLst>
              <a:ext uri="{FF2B5EF4-FFF2-40B4-BE49-F238E27FC236}">
                <a16:creationId xmlns:a16="http://schemas.microsoft.com/office/drawing/2014/main" id="{3B45D48E-3BE1-4FDF-81AE-4CD609BC7911}"/>
              </a:ext>
            </a:extLst>
          </p:cNvPr>
          <p:cNvSpPr>
            <a:spLocks noGrp="1"/>
          </p:cNvSpPr>
          <p:nvPr>
            <p:ph type="body" sz="quarter" idx="13"/>
          </p:nvPr>
        </p:nvSpPr>
        <p:spPr/>
        <p:txBody>
          <a:bodyPr/>
          <a:lstStyle/>
          <a:p>
            <a:r>
              <a:rPr lang="is-IS" dirty="0"/>
              <a:t>LS Academy</a:t>
            </a:r>
            <a:endParaRPr lang="en-US" dirty="0"/>
          </a:p>
        </p:txBody>
      </p:sp>
    </p:spTree>
    <p:extLst>
      <p:ext uri="{BB962C8B-B14F-4D97-AF65-F5344CB8AC3E}">
        <p14:creationId xmlns:p14="http://schemas.microsoft.com/office/powerpoint/2010/main" val="531971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8231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A1F7B6-BFFE-8D4F-90F9-7D300F4B77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9616" y="407797"/>
            <a:ext cx="9077302" cy="6042407"/>
          </a:xfrm>
          <a:prstGeom prst="rect">
            <a:avLst/>
          </a:prstGeom>
        </p:spPr>
      </p:pic>
      <p:sp>
        <p:nvSpPr>
          <p:cNvPr id="8" name="TextBox 7">
            <a:extLst>
              <a:ext uri="{FF2B5EF4-FFF2-40B4-BE49-F238E27FC236}">
                <a16:creationId xmlns:a16="http://schemas.microsoft.com/office/drawing/2014/main" id="{702B6F16-55CE-0D4E-98A1-AF6A79A91AEC}"/>
              </a:ext>
            </a:extLst>
          </p:cNvPr>
          <p:cNvSpPr txBox="1"/>
          <p:nvPr/>
        </p:nvSpPr>
        <p:spPr>
          <a:xfrm>
            <a:off x="767408" y="692696"/>
            <a:ext cx="1629933" cy="369332"/>
          </a:xfrm>
          <a:prstGeom prst="rect">
            <a:avLst/>
          </a:prstGeom>
          <a:noFill/>
        </p:spPr>
        <p:txBody>
          <a:bodyPr wrap="none" rtlCol="0">
            <a:spAutoFit/>
          </a:bodyPr>
          <a:lstStyle/>
          <a:p>
            <a:r>
              <a:rPr lang="en-US" b="1" dirty="0"/>
              <a:t>Desktop/POS</a:t>
            </a:r>
          </a:p>
        </p:txBody>
      </p:sp>
    </p:spTree>
    <p:extLst>
      <p:ext uri="{BB962C8B-B14F-4D97-AF65-F5344CB8AC3E}">
        <p14:creationId xmlns:p14="http://schemas.microsoft.com/office/powerpoint/2010/main" val="575637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B0FCB-26B5-4A9F-A399-EDD69CC2B645}"/>
              </a:ext>
            </a:extLst>
          </p:cNvPr>
          <p:cNvSpPr>
            <a:spLocks noGrp="1"/>
          </p:cNvSpPr>
          <p:nvPr>
            <p:ph type="body" sz="quarter" idx="11"/>
          </p:nvPr>
        </p:nvSpPr>
        <p:spPr/>
        <p:txBody>
          <a:bodyPr/>
          <a:lstStyle/>
          <a:p>
            <a:pPr marL="0" indent="0" algn="ctr">
              <a:buNone/>
            </a:pPr>
            <a:endParaRPr lang="is-IS" sz="1800" dirty="0"/>
          </a:p>
          <a:p>
            <a:pPr marL="0" indent="0" algn="ctr">
              <a:buNone/>
            </a:pPr>
            <a:r>
              <a:rPr lang="en-US" sz="4800" b="1" dirty="0">
                <a:solidFill>
                  <a:schemeClr val="accent2">
                    <a:lumMod val="75000"/>
                  </a:schemeClr>
                </a:solidFill>
              </a:rPr>
              <a:t>E</a:t>
            </a:r>
            <a:r>
              <a:rPr lang="en-US" sz="4800" dirty="0"/>
              <a:t>mpathy</a:t>
            </a:r>
          </a:p>
          <a:p>
            <a:pPr marL="0" indent="0" algn="ctr">
              <a:buNone/>
            </a:pPr>
            <a:r>
              <a:rPr lang="en-US" sz="4800" b="1" dirty="0">
                <a:solidFill>
                  <a:srgbClr val="00B050"/>
                </a:solidFill>
              </a:rPr>
              <a:t>C</a:t>
            </a:r>
            <a:r>
              <a:rPr lang="en-US" sz="4800" dirty="0"/>
              <a:t>larity</a:t>
            </a:r>
          </a:p>
          <a:p>
            <a:pPr marL="0" indent="0" algn="ctr">
              <a:buNone/>
            </a:pPr>
            <a:r>
              <a:rPr lang="en-US" sz="4800" b="1" dirty="0">
                <a:solidFill>
                  <a:srgbClr val="00B0F0"/>
                </a:solidFill>
              </a:rPr>
              <a:t>E</a:t>
            </a:r>
            <a:r>
              <a:rPr lang="en-US" sz="4800" dirty="0"/>
              <a:t>fficiency</a:t>
            </a:r>
          </a:p>
          <a:p>
            <a:pPr marL="0" indent="0" algn="ctr">
              <a:buNone/>
            </a:pPr>
            <a:endParaRPr lang="en-US" sz="2400" dirty="0"/>
          </a:p>
          <a:p>
            <a:pPr marL="0" indent="0" algn="ctr">
              <a:buNone/>
            </a:pPr>
            <a:r>
              <a:rPr lang="en-US" sz="2400" dirty="0"/>
              <a:t> ([ˈiːzi])</a:t>
            </a:r>
          </a:p>
        </p:txBody>
      </p:sp>
      <p:sp>
        <p:nvSpPr>
          <p:cNvPr id="5" name="Text Placeholder 4">
            <a:extLst>
              <a:ext uri="{FF2B5EF4-FFF2-40B4-BE49-F238E27FC236}">
                <a16:creationId xmlns:a16="http://schemas.microsoft.com/office/drawing/2014/main" id="{AA6319E9-69F0-4B7F-A8D6-215390D66291}"/>
              </a:ext>
            </a:extLst>
          </p:cNvPr>
          <p:cNvSpPr>
            <a:spLocks noGrp="1"/>
          </p:cNvSpPr>
          <p:nvPr>
            <p:ph type="body" sz="quarter" idx="13"/>
          </p:nvPr>
        </p:nvSpPr>
        <p:spPr/>
        <p:txBody>
          <a:bodyPr/>
          <a:lstStyle/>
          <a:p>
            <a:r>
              <a:rPr lang="is-IS" dirty="0"/>
              <a:t>Values</a:t>
            </a:r>
            <a:endParaRPr lang="en-US" dirty="0"/>
          </a:p>
        </p:txBody>
      </p:sp>
    </p:spTree>
    <p:extLst>
      <p:ext uri="{BB962C8B-B14F-4D97-AF65-F5344CB8AC3E}">
        <p14:creationId xmlns:p14="http://schemas.microsoft.com/office/powerpoint/2010/main" val="3605510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B59F8C-9B54-234E-A7F0-5E5A71CA5A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9616" y="636429"/>
            <a:ext cx="9077302" cy="5585142"/>
          </a:xfrm>
          <a:prstGeom prst="rect">
            <a:avLst/>
          </a:prstGeom>
        </p:spPr>
      </p:pic>
      <p:sp>
        <p:nvSpPr>
          <p:cNvPr id="7" name="TextBox 6">
            <a:extLst>
              <a:ext uri="{FF2B5EF4-FFF2-40B4-BE49-F238E27FC236}">
                <a16:creationId xmlns:a16="http://schemas.microsoft.com/office/drawing/2014/main" id="{F8C5A95D-C2D6-D944-B595-0E8032A79ACC}"/>
              </a:ext>
            </a:extLst>
          </p:cNvPr>
          <p:cNvSpPr txBox="1"/>
          <p:nvPr/>
        </p:nvSpPr>
        <p:spPr>
          <a:xfrm>
            <a:off x="767408" y="692696"/>
            <a:ext cx="1394549" cy="369332"/>
          </a:xfrm>
          <a:prstGeom prst="rect">
            <a:avLst/>
          </a:prstGeom>
          <a:noFill/>
        </p:spPr>
        <p:txBody>
          <a:bodyPr wrap="none" rtlCol="0">
            <a:spAutoFit/>
          </a:bodyPr>
          <a:lstStyle/>
          <a:p>
            <a:r>
              <a:rPr lang="en-US" b="1" dirty="0"/>
              <a:t>POS/Tablet</a:t>
            </a:r>
          </a:p>
        </p:txBody>
      </p:sp>
    </p:spTree>
    <p:extLst>
      <p:ext uri="{BB962C8B-B14F-4D97-AF65-F5344CB8AC3E}">
        <p14:creationId xmlns:p14="http://schemas.microsoft.com/office/powerpoint/2010/main" val="7891937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39C317-2414-044C-8327-871BC0CCC9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9894" y="310344"/>
            <a:ext cx="9107024" cy="6237312"/>
          </a:xfrm>
          <a:prstGeom prst="rect">
            <a:avLst/>
          </a:prstGeom>
        </p:spPr>
      </p:pic>
      <p:sp>
        <p:nvSpPr>
          <p:cNvPr id="6" name="TextBox 5">
            <a:extLst>
              <a:ext uri="{FF2B5EF4-FFF2-40B4-BE49-F238E27FC236}">
                <a16:creationId xmlns:a16="http://schemas.microsoft.com/office/drawing/2014/main" id="{CA5EDE23-2E58-EB48-959E-A8C512023136}"/>
              </a:ext>
            </a:extLst>
          </p:cNvPr>
          <p:cNvSpPr txBox="1"/>
          <p:nvPr/>
        </p:nvSpPr>
        <p:spPr>
          <a:xfrm>
            <a:off x="249518" y="692696"/>
            <a:ext cx="2106346" cy="369332"/>
          </a:xfrm>
          <a:prstGeom prst="rect">
            <a:avLst/>
          </a:prstGeom>
          <a:noFill/>
        </p:spPr>
        <p:txBody>
          <a:bodyPr wrap="none" rtlCol="0">
            <a:spAutoFit/>
          </a:bodyPr>
          <a:lstStyle/>
          <a:p>
            <a:r>
              <a:rPr lang="en-US" b="1" dirty="0"/>
              <a:t>Tablet/</a:t>
            </a:r>
            <a:r>
              <a:rPr lang="en-US" b="1" dirty="0" err="1"/>
              <a:t>surfacePro</a:t>
            </a:r>
            <a:endParaRPr lang="en-US" b="1" dirty="0"/>
          </a:p>
        </p:txBody>
      </p:sp>
    </p:spTree>
    <p:extLst>
      <p:ext uri="{BB962C8B-B14F-4D97-AF65-F5344CB8AC3E}">
        <p14:creationId xmlns:p14="http://schemas.microsoft.com/office/powerpoint/2010/main" val="40046979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5EDE23-2E58-EB48-959E-A8C512023136}"/>
              </a:ext>
            </a:extLst>
          </p:cNvPr>
          <p:cNvSpPr txBox="1"/>
          <p:nvPr/>
        </p:nvSpPr>
        <p:spPr>
          <a:xfrm>
            <a:off x="767408" y="692696"/>
            <a:ext cx="1416029" cy="369332"/>
          </a:xfrm>
          <a:prstGeom prst="rect">
            <a:avLst/>
          </a:prstGeom>
          <a:noFill/>
        </p:spPr>
        <p:txBody>
          <a:bodyPr wrap="none" rtlCol="0">
            <a:spAutoFit/>
          </a:bodyPr>
          <a:lstStyle/>
          <a:p>
            <a:r>
              <a:rPr lang="en-US" b="1" dirty="0"/>
              <a:t>Tablet/iPad</a:t>
            </a:r>
          </a:p>
        </p:txBody>
      </p:sp>
      <p:pic>
        <p:nvPicPr>
          <p:cNvPr id="3" name="Picture 2">
            <a:extLst>
              <a:ext uri="{FF2B5EF4-FFF2-40B4-BE49-F238E27FC236}">
                <a16:creationId xmlns:a16="http://schemas.microsoft.com/office/drawing/2014/main" id="{6D1EC40D-6E2A-9F4C-AD0B-2593574D54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9756" y="287200"/>
            <a:ext cx="8164836" cy="6283600"/>
          </a:xfrm>
          <a:prstGeom prst="rect">
            <a:avLst/>
          </a:prstGeom>
        </p:spPr>
      </p:pic>
    </p:spTree>
    <p:extLst>
      <p:ext uri="{BB962C8B-B14F-4D97-AF65-F5344CB8AC3E}">
        <p14:creationId xmlns:p14="http://schemas.microsoft.com/office/powerpoint/2010/main" val="28063332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5D638A-02D8-C242-A1F3-5A2D00C70C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0336" y="598376"/>
            <a:ext cx="2644262" cy="5661248"/>
          </a:xfrm>
          <a:prstGeom prst="rect">
            <a:avLst/>
          </a:prstGeom>
        </p:spPr>
      </p:pic>
      <p:pic>
        <p:nvPicPr>
          <p:cNvPr id="4" name="Picture 3">
            <a:extLst>
              <a:ext uri="{FF2B5EF4-FFF2-40B4-BE49-F238E27FC236}">
                <a16:creationId xmlns:a16="http://schemas.microsoft.com/office/drawing/2014/main" id="{CAB1822E-01EB-B747-AA04-0B1A5CAC39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3920" y="598376"/>
            <a:ext cx="3573769" cy="6120000"/>
          </a:xfrm>
          <a:prstGeom prst="rect">
            <a:avLst/>
          </a:prstGeom>
        </p:spPr>
      </p:pic>
      <p:pic>
        <p:nvPicPr>
          <p:cNvPr id="8" name="Picture 7">
            <a:extLst>
              <a:ext uri="{FF2B5EF4-FFF2-40B4-BE49-F238E27FC236}">
                <a16:creationId xmlns:a16="http://schemas.microsoft.com/office/drawing/2014/main" id="{64FB0095-765E-424C-91FD-52D1F2E0CD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3592" y="598376"/>
            <a:ext cx="3573770" cy="6120000"/>
          </a:xfrm>
          <a:prstGeom prst="rect">
            <a:avLst/>
          </a:prstGeom>
        </p:spPr>
      </p:pic>
      <p:sp>
        <p:nvSpPr>
          <p:cNvPr id="14" name="TextBox 13">
            <a:extLst>
              <a:ext uri="{FF2B5EF4-FFF2-40B4-BE49-F238E27FC236}">
                <a16:creationId xmlns:a16="http://schemas.microsoft.com/office/drawing/2014/main" id="{BA9AF9FE-C54A-EF40-93DF-8DA996767869}"/>
              </a:ext>
            </a:extLst>
          </p:cNvPr>
          <p:cNvSpPr txBox="1"/>
          <p:nvPr/>
        </p:nvSpPr>
        <p:spPr>
          <a:xfrm>
            <a:off x="767408" y="692696"/>
            <a:ext cx="946093" cy="369332"/>
          </a:xfrm>
          <a:prstGeom prst="rect">
            <a:avLst/>
          </a:prstGeom>
          <a:noFill/>
        </p:spPr>
        <p:txBody>
          <a:bodyPr wrap="none" rtlCol="0">
            <a:spAutoFit/>
          </a:bodyPr>
          <a:lstStyle/>
          <a:p>
            <a:r>
              <a:rPr lang="en-US" b="1" dirty="0"/>
              <a:t>Mobile</a:t>
            </a:r>
          </a:p>
        </p:txBody>
      </p:sp>
    </p:spTree>
    <p:extLst>
      <p:ext uri="{BB962C8B-B14F-4D97-AF65-F5344CB8AC3E}">
        <p14:creationId xmlns:p14="http://schemas.microsoft.com/office/powerpoint/2010/main" val="2711161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68FE0AA8-E035-B841-88A5-2B75CC6E7C1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42584" y="2304534"/>
            <a:ext cx="520289" cy="520289"/>
          </a:xfrm>
          <a:prstGeom prst="rect">
            <a:avLst/>
          </a:prstGeom>
        </p:spPr>
      </p:pic>
      <p:pic>
        <p:nvPicPr>
          <p:cNvPr id="25" name="Graphic 24">
            <a:extLst>
              <a:ext uri="{FF2B5EF4-FFF2-40B4-BE49-F238E27FC236}">
                <a16:creationId xmlns:a16="http://schemas.microsoft.com/office/drawing/2014/main" id="{41379EE1-B634-0741-9638-75A644998D0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56767" y="2282705"/>
            <a:ext cx="563946" cy="563946"/>
          </a:xfrm>
          <a:prstGeom prst="rect">
            <a:avLst/>
          </a:prstGeom>
        </p:spPr>
      </p:pic>
      <p:pic>
        <p:nvPicPr>
          <p:cNvPr id="27" name="Graphic 26">
            <a:extLst>
              <a:ext uri="{FF2B5EF4-FFF2-40B4-BE49-F238E27FC236}">
                <a16:creationId xmlns:a16="http://schemas.microsoft.com/office/drawing/2014/main" id="{591C94E3-3E6B-B84B-92C5-FFC48065902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140340" y="2282705"/>
            <a:ext cx="563946" cy="563946"/>
          </a:xfrm>
          <a:prstGeom prst="rect">
            <a:avLst/>
          </a:prstGeom>
        </p:spPr>
      </p:pic>
      <p:pic>
        <p:nvPicPr>
          <p:cNvPr id="29" name="Graphic 28">
            <a:extLst>
              <a:ext uri="{FF2B5EF4-FFF2-40B4-BE49-F238E27FC236}">
                <a16:creationId xmlns:a16="http://schemas.microsoft.com/office/drawing/2014/main" id="{18C416A6-E771-EE49-9804-51DDD59E6B8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275184" y="2282705"/>
            <a:ext cx="563946" cy="563946"/>
          </a:xfrm>
          <a:prstGeom prst="rect">
            <a:avLst/>
          </a:prstGeom>
        </p:spPr>
      </p:pic>
      <p:pic>
        <p:nvPicPr>
          <p:cNvPr id="31" name="Graphic 30">
            <a:extLst>
              <a:ext uri="{FF2B5EF4-FFF2-40B4-BE49-F238E27FC236}">
                <a16:creationId xmlns:a16="http://schemas.microsoft.com/office/drawing/2014/main" id="{A5D8A4A2-6204-1843-8104-967E7E5D5B6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31922" y="2282705"/>
            <a:ext cx="563946" cy="563946"/>
          </a:xfrm>
          <a:prstGeom prst="rect">
            <a:avLst/>
          </a:prstGeom>
        </p:spPr>
      </p:pic>
      <p:pic>
        <p:nvPicPr>
          <p:cNvPr id="33" name="Graphic 32">
            <a:extLst>
              <a:ext uri="{FF2B5EF4-FFF2-40B4-BE49-F238E27FC236}">
                <a16:creationId xmlns:a16="http://schemas.microsoft.com/office/drawing/2014/main" id="{83F737B4-D1A3-3F43-BEF0-A4BCF8DD69C0}"/>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808884" y="2282705"/>
            <a:ext cx="563946" cy="563946"/>
          </a:xfrm>
          <a:prstGeom prst="rect">
            <a:avLst/>
          </a:prstGeom>
        </p:spPr>
      </p:pic>
      <p:pic>
        <p:nvPicPr>
          <p:cNvPr id="35" name="Graphic 34">
            <a:extLst>
              <a:ext uri="{FF2B5EF4-FFF2-40B4-BE49-F238E27FC236}">
                <a16:creationId xmlns:a16="http://schemas.microsoft.com/office/drawing/2014/main" id="{4BE53146-2019-DD42-9E86-3D89BE0B4357}"/>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693213" y="2329745"/>
            <a:ext cx="469867" cy="469867"/>
          </a:xfrm>
          <a:prstGeom prst="rect">
            <a:avLst/>
          </a:prstGeom>
        </p:spPr>
      </p:pic>
      <p:pic>
        <p:nvPicPr>
          <p:cNvPr id="37" name="Graphic 36">
            <a:extLst>
              <a:ext uri="{FF2B5EF4-FFF2-40B4-BE49-F238E27FC236}">
                <a16:creationId xmlns:a16="http://schemas.microsoft.com/office/drawing/2014/main" id="{2CB8BAD6-9524-544A-AFCC-B7D5D7120D54}"/>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530504" y="2329745"/>
            <a:ext cx="469867" cy="469867"/>
          </a:xfrm>
          <a:prstGeom prst="rect">
            <a:avLst/>
          </a:prstGeom>
        </p:spPr>
      </p:pic>
      <p:pic>
        <p:nvPicPr>
          <p:cNvPr id="95" name="Graphic 94">
            <a:extLst>
              <a:ext uri="{FF2B5EF4-FFF2-40B4-BE49-F238E27FC236}">
                <a16:creationId xmlns:a16="http://schemas.microsoft.com/office/drawing/2014/main" id="{E63A89A0-49FC-364F-994E-0037E41378FF}"/>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179609" y="2304534"/>
            <a:ext cx="520289" cy="520289"/>
          </a:xfrm>
          <a:prstGeom prst="rect">
            <a:avLst/>
          </a:prstGeom>
        </p:spPr>
      </p:pic>
      <p:pic>
        <p:nvPicPr>
          <p:cNvPr id="97" name="Graphic 96">
            <a:extLst>
              <a:ext uri="{FF2B5EF4-FFF2-40B4-BE49-F238E27FC236}">
                <a16:creationId xmlns:a16="http://schemas.microsoft.com/office/drawing/2014/main" id="{64E08940-E041-3D48-8E9B-5B5268C3F392}"/>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8042376" y="2329745"/>
            <a:ext cx="469867" cy="469867"/>
          </a:xfrm>
          <a:prstGeom prst="rect">
            <a:avLst/>
          </a:prstGeom>
        </p:spPr>
      </p:pic>
      <p:pic>
        <p:nvPicPr>
          <p:cNvPr id="99" name="Graphic 98">
            <a:extLst>
              <a:ext uri="{FF2B5EF4-FFF2-40B4-BE49-F238E27FC236}">
                <a16:creationId xmlns:a16="http://schemas.microsoft.com/office/drawing/2014/main" id="{02A92F22-E07A-AF48-8697-084295358D5A}"/>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8832627" y="2304533"/>
            <a:ext cx="520290" cy="520290"/>
          </a:xfrm>
          <a:prstGeom prst="rect">
            <a:avLst/>
          </a:prstGeom>
        </p:spPr>
      </p:pic>
      <p:pic>
        <p:nvPicPr>
          <p:cNvPr id="101" name="Graphic 100">
            <a:extLst>
              <a:ext uri="{FF2B5EF4-FFF2-40B4-BE49-F238E27FC236}">
                <a16:creationId xmlns:a16="http://schemas.microsoft.com/office/drawing/2014/main" id="{7DD192EB-CFA5-2549-BE25-68C77AF4AF64}"/>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9727050" y="2334787"/>
            <a:ext cx="459782" cy="459782"/>
          </a:xfrm>
          <a:prstGeom prst="rect">
            <a:avLst/>
          </a:prstGeom>
        </p:spPr>
      </p:pic>
      <p:pic>
        <p:nvPicPr>
          <p:cNvPr id="103" name="Graphic 102">
            <a:extLst>
              <a:ext uri="{FF2B5EF4-FFF2-40B4-BE49-F238E27FC236}">
                <a16:creationId xmlns:a16="http://schemas.microsoft.com/office/drawing/2014/main" id="{C720163C-C58F-0A47-A762-673CF8F6315F}"/>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10544170" y="2329745"/>
            <a:ext cx="469867" cy="469867"/>
          </a:xfrm>
          <a:prstGeom prst="rect">
            <a:avLst/>
          </a:prstGeom>
        </p:spPr>
      </p:pic>
      <p:pic>
        <p:nvPicPr>
          <p:cNvPr id="105" name="Graphic 104">
            <a:extLst>
              <a:ext uri="{FF2B5EF4-FFF2-40B4-BE49-F238E27FC236}">
                <a16:creationId xmlns:a16="http://schemas.microsoft.com/office/drawing/2014/main" id="{593529A7-08D8-9C47-BFD4-570DD7899497}"/>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1336389" y="2329745"/>
            <a:ext cx="469867" cy="469867"/>
          </a:xfrm>
          <a:prstGeom prst="rect">
            <a:avLst/>
          </a:prstGeom>
        </p:spPr>
      </p:pic>
      <p:pic>
        <p:nvPicPr>
          <p:cNvPr id="11" name="Graphic 10">
            <a:extLst>
              <a:ext uri="{FF2B5EF4-FFF2-40B4-BE49-F238E27FC236}">
                <a16:creationId xmlns:a16="http://schemas.microsoft.com/office/drawing/2014/main" id="{DF46DD6B-06E8-9F4D-BFC5-DFA29BE76FA0}"/>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0529045" y="1365125"/>
            <a:ext cx="500118" cy="500118"/>
          </a:xfrm>
          <a:prstGeom prst="rect">
            <a:avLst/>
          </a:prstGeom>
        </p:spPr>
      </p:pic>
      <p:pic>
        <p:nvPicPr>
          <p:cNvPr id="15" name="Graphic 14">
            <a:extLst>
              <a:ext uri="{FF2B5EF4-FFF2-40B4-BE49-F238E27FC236}">
                <a16:creationId xmlns:a16="http://schemas.microsoft.com/office/drawing/2014/main" id="{CA117779-6BE0-854D-AB4A-83FC3291AA18}"/>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263044" y="1264333"/>
            <a:ext cx="701703" cy="701703"/>
          </a:xfrm>
          <a:prstGeom prst="rect">
            <a:avLst/>
          </a:prstGeom>
        </p:spPr>
      </p:pic>
      <p:pic>
        <p:nvPicPr>
          <p:cNvPr id="17" name="Graphic 16">
            <a:extLst>
              <a:ext uri="{FF2B5EF4-FFF2-40B4-BE49-F238E27FC236}">
                <a16:creationId xmlns:a16="http://schemas.microsoft.com/office/drawing/2014/main" id="{4EB41959-71DC-F949-8E99-53BDEE4F1865}"/>
              </a:ext>
            </a:extLst>
          </p:cNvPr>
          <p:cNvPicPr>
            <a:picLocks noChangeAspect="1"/>
          </p:cNvPicPr>
          <p:nvPr/>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281748" y="1336494"/>
            <a:ext cx="557381" cy="557381"/>
          </a:xfrm>
          <a:prstGeom prst="rect">
            <a:avLst/>
          </a:prstGeom>
        </p:spPr>
      </p:pic>
      <p:pic>
        <p:nvPicPr>
          <p:cNvPr id="19" name="Graphic 18">
            <a:extLst>
              <a:ext uri="{FF2B5EF4-FFF2-40B4-BE49-F238E27FC236}">
                <a16:creationId xmlns:a16="http://schemas.microsoft.com/office/drawing/2014/main" id="{715921F4-961A-2F4F-9C9C-298A2977A35C}"/>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2156131" y="1355040"/>
            <a:ext cx="520289" cy="520289"/>
          </a:xfrm>
          <a:prstGeom prst="rect">
            <a:avLst/>
          </a:prstGeom>
        </p:spPr>
      </p:pic>
      <p:pic>
        <p:nvPicPr>
          <p:cNvPr id="21" name="Graphic 20">
            <a:extLst>
              <a:ext uri="{FF2B5EF4-FFF2-40B4-BE49-F238E27FC236}">
                <a16:creationId xmlns:a16="http://schemas.microsoft.com/office/drawing/2014/main" id="{E4B9ACE6-E877-2343-951B-E86586D80C89}"/>
              </a:ext>
            </a:extLst>
          </p:cNvPr>
          <p:cNvPicPr>
            <a:picLocks noChangeAspect="1"/>
          </p:cNvPicPr>
          <p:nvPr/>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2993421" y="1355040"/>
            <a:ext cx="520289" cy="520289"/>
          </a:xfrm>
          <a:prstGeom prst="rect">
            <a:avLst/>
          </a:prstGeom>
        </p:spPr>
      </p:pic>
      <p:pic>
        <p:nvPicPr>
          <p:cNvPr id="39" name="Graphic 38">
            <a:extLst>
              <a:ext uri="{FF2B5EF4-FFF2-40B4-BE49-F238E27FC236}">
                <a16:creationId xmlns:a16="http://schemas.microsoft.com/office/drawing/2014/main" id="{493FC3DB-9197-C243-83E3-F1970D87BD3E}"/>
              </a:ext>
            </a:extLst>
          </p:cNvPr>
          <p:cNvPicPr>
            <a:picLocks noChangeAspect="1"/>
          </p:cNvPicPr>
          <p:nvPr/>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3830712" y="1355040"/>
            <a:ext cx="520289" cy="520289"/>
          </a:xfrm>
          <a:prstGeom prst="rect">
            <a:avLst/>
          </a:prstGeom>
        </p:spPr>
      </p:pic>
      <p:pic>
        <p:nvPicPr>
          <p:cNvPr id="41" name="Graphic 40">
            <a:extLst>
              <a:ext uri="{FF2B5EF4-FFF2-40B4-BE49-F238E27FC236}">
                <a16:creationId xmlns:a16="http://schemas.microsoft.com/office/drawing/2014/main" id="{57A9249B-7D5C-9B41-87C2-00E06EBE876E}"/>
              </a:ext>
            </a:extLst>
          </p:cNvPr>
          <p:cNvPicPr>
            <a:picLocks noChangeAspect="1"/>
          </p:cNvPicPr>
          <p:nvPr/>
        </p:nvPicPr>
        <p:blipFill>
          <a:blip r:embed="rId42" cstate="screen">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8017165" y="1355040"/>
            <a:ext cx="520289" cy="520289"/>
          </a:xfrm>
          <a:prstGeom prst="rect">
            <a:avLst/>
          </a:prstGeom>
        </p:spPr>
      </p:pic>
      <p:pic>
        <p:nvPicPr>
          <p:cNvPr id="43" name="Graphic 42">
            <a:extLst>
              <a:ext uri="{FF2B5EF4-FFF2-40B4-BE49-F238E27FC236}">
                <a16:creationId xmlns:a16="http://schemas.microsoft.com/office/drawing/2014/main" id="{FE3CDE6B-D1EE-3A42-BAE7-D568003C7329}"/>
              </a:ext>
            </a:extLst>
          </p:cNvPr>
          <p:cNvPicPr>
            <a:picLocks noChangeAspect="1"/>
          </p:cNvPicPr>
          <p:nvPr/>
        </p:nvPicPr>
        <p:blipFill>
          <a:blip r:embed="rId44" cstate="screen">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4668002" y="1355040"/>
            <a:ext cx="520289" cy="520289"/>
          </a:xfrm>
          <a:prstGeom prst="rect">
            <a:avLst/>
          </a:prstGeom>
        </p:spPr>
      </p:pic>
      <p:pic>
        <p:nvPicPr>
          <p:cNvPr id="45" name="Graphic 44">
            <a:extLst>
              <a:ext uri="{FF2B5EF4-FFF2-40B4-BE49-F238E27FC236}">
                <a16:creationId xmlns:a16="http://schemas.microsoft.com/office/drawing/2014/main" id="{4A69C1DC-1590-6E40-B2DC-590FE4440435}"/>
              </a:ext>
            </a:extLst>
          </p:cNvPr>
          <p:cNvPicPr>
            <a:picLocks noChangeAspect="1"/>
          </p:cNvPicPr>
          <p:nvPr/>
        </p:nvPicPr>
        <p:blipFill>
          <a:blip r:embed="rId46" cstate="screen">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5505293" y="1355040"/>
            <a:ext cx="520289" cy="520289"/>
          </a:xfrm>
          <a:prstGeom prst="rect">
            <a:avLst/>
          </a:prstGeom>
        </p:spPr>
      </p:pic>
      <p:pic>
        <p:nvPicPr>
          <p:cNvPr id="47" name="Graphic 46">
            <a:extLst>
              <a:ext uri="{FF2B5EF4-FFF2-40B4-BE49-F238E27FC236}">
                <a16:creationId xmlns:a16="http://schemas.microsoft.com/office/drawing/2014/main" id="{572D5B0C-BF83-5B40-9446-7196C19DDBF8}"/>
              </a:ext>
            </a:extLst>
          </p:cNvPr>
          <p:cNvPicPr>
            <a:picLocks noChangeAspect="1"/>
          </p:cNvPicPr>
          <p:nvPr/>
        </p:nvPicPr>
        <p:blipFill>
          <a:blip r:embed="rId48" cstate="screen">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6342584" y="1355040"/>
            <a:ext cx="520289" cy="520289"/>
          </a:xfrm>
          <a:prstGeom prst="rect">
            <a:avLst/>
          </a:prstGeom>
        </p:spPr>
      </p:pic>
      <p:pic>
        <p:nvPicPr>
          <p:cNvPr id="49" name="Graphic 48">
            <a:extLst>
              <a:ext uri="{FF2B5EF4-FFF2-40B4-BE49-F238E27FC236}">
                <a16:creationId xmlns:a16="http://schemas.microsoft.com/office/drawing/2014/main" id="{E9711821-6F7E-DE49-B0F4-FE4B4F148F55}"/>
              </a:ext>
            </a:extLst>
          </p:cNvPr>
          <p:cNvPicPr>
            <a:picLocks noChangeAspect="1"/>
          </p:cNvPicPr>
          <p:nvPr/>
        </p:nvPicPr>
        <p:blipFill>
          <a:blip r:embed="rId50" cstate="screen">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7179874" y="1355040"/>
            <a:ext cx="520289" cy="520289"/>
          </a:xfrm>
          <a:prstGeom prst="rect">
            <a:avLst/>
          </a:prstGeom>
        </p:spPr>
      </p:pic>
      <p:pic>
        <p:nvPicPr>
          <p:cNvPr id="51" name="Graphic 50">
            <a:extLst>
              <a:ext uri="{FF2B5EF4-FFF2-40B4-BE49-F238E27FC236}">
                <a16:creationId xmlns:a16="http://schemas.microsoft.com/office/drawing/2014/main" id="{472B81DE-0345-0E4D-BDE5-B9E6A8DE9733}"/>
              </a:ext>
            </a:extLst>
          </p:cNvPr>
          <p:cNvPicPr>
            <a:picLocks noChangeAspect="1"/>
          </p:cNvPicPr>
          <p:nvPr/>
        </p:nvPicPr>
        <p:blipFill>
          <a:blip r:embed="rId52" cstate="screen">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8854459" y="1355040"/>
            <a:ext cx="520289" cy="520289"/>
          </a:xfrm>
          <a:prstGeom prst="rect">
            <a:avLst/>
          </a:prstGeom>
        </p:spPr>
      </p:pic>
      <p:pic>
        <p:nvPicPr>
          <p:cNvPr id="53" name="Graphic 52">
            <a:extLst>
              <a:ext uri="{FF2B5EF4-FFF2-40B4-BE49-F238E27FC236}">
                <a16:creationId xmlns:a16="http://schemas.microsoft.com/office/drawing/2014/main" id="{1CDC527D-1C97-744D-B18E-96BFD5BCA2D6}"/>
              </a:ext>
            </a:extLst>
          </p:cNvPr>
          <p:cNvPicPr>
            <a:picLocks noChangeAspect="1"/>
          </p:cNvPicPr>
          <p:nvPr/>
        </p:nvPicPr>
        <p:blipFill>
          <a:blip r:embed="rId54" cstate="screen">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9691754" y="1355040"/>
            <a:ext cx="520289" cy="520289"/>
          </a:xfrm>
          <a:prstGeom prst="rect">
            <a:avLst/>
          </a:prstGeom>
        </p:spPr>
      </p:pic>
      <p:pic>
        <p:nvPicPr>
          <p:cNvPr id="107" name="Graphic 106">
            <a:extLst>
              <a:ext uri="{FF2B5EF4-FFF2-40B4-BE49-F238E27FC236}">
                <a16:creationId xmlns:a16="http://schemas.microsoft.com/office/drawing/2014/main" id="{FB7A8447-4DF4-574E-93CD-FDA7A7DF518B}"/>
              </a:ext>
            </a:extLst>
          </p:cNvPr>
          <p:cNvPicPr>
            <a:picLocks noChangeAspect="1"/>
          </p:cNvPicPr>
          <p:nvPr/>
        </p:nvPicPr>
        <p:blipFill>
          <a:blip r:embed="rId56" cstate="screen">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11344503" y="1380251"/>
            <a:ext cx="469867" cy="469867"/>
          </a:xfrm>
          <a:prstGeom prst="rect">
            <a:avLst/>
          </a:prstGeom>
        </p:spPr>
      </p:pic>
      <p:pic>
        <p:nvPicPr>
          <p:cNvPr id="3" name="Graphic 2">
            <a:extLst>
              <a:ext uri="{FF2B5EF4-FFF2-40B4-BE49-F238E27FC236}">
                <a16:creationId xmlns:a16="http://schemas.microsoft.com/office/drawing/2014/main" id="{5D0853FC-6887-264A-93F2-57A6938A907A}"/>
              </a:ext>
            </a:extLst>
          </p:cNvPr>
          <p:cNvPicPr>
            <a:picLocks noChangeAspect="1"/>
          </p:cNvPicPr>
          <p:nvPr/>
        </p:nvPicPr>
        <p:blipFill>
          <a:blip r:embed="rId58" cstate="screen">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408527" y="386093"/>
            <a:ext cx="410736" cy="410736"/>
          </a:xfrm>
          <a:prstGeom prst="rect">
            <a:avLst/>
          </a:prstGeom>
        </p:spPr>
      </p:pic>
      <p:pic>
        <p:nvPicPr>
          <p:cNvPr id="5" name="Graphic 4">
            <a:extLst>
              <a:ext uri="{FF2B5EF4-FFF2-40B4-BE49-F238E27FC236}">
                <a16:creationId xmlns:a16="http://schemas.microsoft.com/office/drawing/2014/main" id="{7DB668E9-67ED-6041-B879-9D663262CF2B}"/>
              </a:ext>
            </a:extLst>
          </p:cNvPr>
          <p:cNvPicPr>
            <a:picLocks noChangeAspect="1"/>
          </p:cNvPicPr>
          <p:nvPr/>
        </p:nvPicPr>
        <p:blipFill>
          <a:blip r:embed="rId60" cstate="screen">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rot="16200000">
            <a:off x="1281749" y="312772"/>
            <a:ext cx="557380" cy="557380"/>
          </a:xfrm>
          <a:prstGeom prst="rect">
            <a:avLst/>
          </a:prstGeom>
        </p:spPr>
      </p:pic>
      <p:pic>
        <p:nvPicPr>
          <p:cNvPr id="7" name="Graphic 6">
            <a:extLst>
              <a:ext uri="{FF2B5EF4-FFF2-40B4-BE49-F238E27FC236}">
                <a16:creationId xmlns:a16="http://schemas.microsoft.com/office/drawing/2014/main" id="{E28759B2-7462-984F-8DCD-3D75CC9A2390}"/>
              </a:ext>
            </a:extLst>
          </p:cNvPr>
          <p:cNvPicPr>
            <a:picLocks noChangeAspect="1"/>
          </p:cNvPicPr>
          <p:nvPr/>
        </p:nvPicPr>
        <p:blipFill>
          <a:blip r:embed="rId62" cstate="screen">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2060072" y="235259"/>
            <a:ext cx="712404" cy="712405"/>
          </a:xfrm>
          <a:prstGeom prst="rect">
            <a:avLst/>
          </a:prstGeom>
        </p:spPr>
      </p:pic>
      <p:pic>
        <p:nvPicPr>
          <p:cNvPr id="9" name="Graphic 8">
            <a:extLst>
              <a:ext uri="{FF2B5EF4-FFF2-40B4-BE49-F238E27FC236}">
                <a16:creationId xmlns:a16="http://schemas.microsoft.com/office/drawing/2014/main" id="{1EB2DA6E-A2D9-9D4D-B409-9FF62BF75D86}"/>
              </a:ext>
            </a:extLst>
          </p:cNvPr>
          <p:cNvPicPr>
            <a:picLocks noChangeAspect="1"/>
          </p:cNvPicPr>
          <p:nvPr/>
        </p:nvPicPr>
        <p:blipFill>
          <a:blip r:embed="rId64" cstate="screen">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2882538" y="235259"/>
            <a:ext cx="712404" cy="712405"/>
          </a:xfrm>
          <a:prstGeom prst="rect">
            <a:avLst/>
          </a:prstGeom>
        </p:spPr>
      </p:pic>
      <p:pic>
        <p:nvPicPr>
          <p:cNvPr id="55" name="Graphic 54">
            <a:extLst>
              <a:ext uri="{FF2B5EF4-FFF2-40B4-BE49-F238E27FC236}">
                <a16:creationId xmlns:a16="http://schemas.microsoft.com/office/drawing/2014/main" id="{1B32CAD4-1C40-C341-A548-157D74104F70}"/>
              </a:ext>
            </a:extLst>
          </p:cNvPr>
          <p:cNvPicPr>
            <a:picLocks noChangeAspect="1"/>
          </p:cNvPicPr>
          <p:nvPr/>
        </p:nvPicPr>
        <p:blipFill>
          <a:blip r:embed="rId66" cstate="screen">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3787055" y="309488"/>
            <a:ext cx="563946" cy="563946"/>
          </a:xfrm>
          <a:prstGeom prst="rect">
            <a:avLst/>
          </a:prstGeom>
        </p:spPr>
      </p:pic>
      <p:pic>
        <p:nvPicPr>
          <p:cNvPr id="57" name="Graphic 56">
            <a:extLst>
              <a:ext uri="{FF2B5EF4-FFF2-40B4-BE49-F238E27FC236}">
                <a16:creationId xmlns:a16="http://schemas.microsoft.com/office/drawing/2014/main" id="{9FBC2DE1-2A92-C346-8C14-D45A9F1688E6}"/>
              </a:ext>
            </a:extLst>
          </p:cNvPr>
          <p:cNvPicPr>
            <a:picLocks noChangeAspect="1"/>
          </p:cNvPicPr>
          <p:nvPr/>
        </p:nvPicPr>
        <p:blipFill>
          <a:blip r:embed="rId68" cstate="screen">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4654005" y="356528"/>
            <a:ext cx="469867" cy="469867"/>
          </a:xfrm>
          <a:prstGeom prst="rect">
            <a:avLst/>
          </a:prstGeom>
        </p:spPr>
      </p:pic>
      <p:pic>
        <p:nvPicPr>
          <p:cNvPr id="59" name="Graphic 58">
            <a:extLst>
              <a:ext uri="{FF2B5EF4-FFF2-40B4-BE49-F238E27FC236}">
                <a16:creationId xmlns:a16="http://schemas.microsoft.com/office/drawing/2014/main" id="{1213E956-72CD-1C47-87AA-A3C984C921E7}"/>
              </a:ext>
            </a:extLst>
          </p:cNvPr>
          <p:cNvPicPr>
            <a:picLocks noChangeAspect="1"/>
          </p:cNvPicPr>
          <p:nvPr/>
        </p:nvPicPr>
        <p:blipFill>
          <a:blip r:embed="rId70" cstate="screen">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5426875" y="309488"/>
            <a:ext cx="563946" cy="563946"/>
          </a:xfrm>
          <a:prstGeom prst="rect">
            <a:avLst/>
          </a:prstGeom>
        </p:spPr>
      </p:pic>
      <p:pic>
        <p:nvPicPr>
          <p:cNvPr id="63" name="Graphic 62">
            <a:extLst>
              <a:ext uri="{FF2B5EF4-FFF2-40B4-BE49-F238E27FC236}">
                <a16:creationId xmlns:a16="http://schemas.microsoft.com/office/drawing/2014/main" id="{9626C4B7-F879-1C40-8908-59A792E97E67}"/>
              </a:ext>
            </a:extLst>
          </p:cNvPr>
          <p:cNvPicPr>
            <a:picLocks noChangeAspect="1"/>
          </p:cNvPicPr>
          <p:nvPr/>
        </p:nvPicPr>
        <p:blipFill>
          <a:blip r:embed="rId72" cstate="screen">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7179874" y="331317"/>
            <a:ext cx="520289" cy="520289"/>
          </a:xfrm>
          <a:prstGeom prst="rect">
            <a:avLst/>
          </a:prstGeom>
        </p:spPr>
      </p:pic>
      <p:pic>
        <p:nvPicPr>
          <p:cNvPr id="65" name="Graphic 64">
            <a:extLst>
              <a:ext uri="{FF2B5EF4-FFF2-40B4-BE49-F238E27FC236}">
                <a16:creationId xmlns:a16="http://schemas.microsoft.com/office/drawing/2014/main" id="{054228C3-E745-2942-8494-B3CFEBAF88CD}"/>
              </a:ext>
            </a:extLst>
          </p:cNvPr>
          <p:cNvPicPr>
            <a:picLocks noChangeAspect="1"/>
          </p:cNvPicPr>
          <p:nvPr/>
        </p:nvPicPr>
        <p:blipFill>
          <a:blip r:embed="rId74" cstate="screen">
            <a:extLst>
              <a:ext uri="{28A0092B-C50C-407E-A947-70E740481C1C}">
                <a14:useLocalDpi xmlns:a14="http://schemas.microsoft.com/office/drawing/2010/main"/>
              </a:ext>
              <a:ext uri="{96DAC541-7B7A-43D3-8B79-37D633B846F1}">
                <asvg:svgBlip xmlns:asvg="http://schemas.microsoft.com/office/drawing/2016/SVG/main" r:embed="rId75"/>
              </a:ext>
            </a:extLst>
          </a:blip>
          <a:stretch>
            <a:fillRect/>
          </a:stretch>
        </p:blipFill>
        <p:spPr>
          <a:xfrm>
            <a:off x="8017165" y="331317"/>
            <a:ext cx="520289" cy="520289"/>
          </a:xfrm>
          <a:prstGeom prst="rect">
            <a:avLst/>
          </a:prstGeom>
        </p:spPr>
      </p:pic>
      <p:pic>
        <p:nvPicPr>
          <p:cNvPr id="67" name="Graphic 66">
            <a:extLst>
              <a:ext uri="{FF2B5EF4-FFF2-40B4-BE49-F238E27FC236}">
                <a16:creationId xmlns:a16="http://schemas.microsoft.com/office/drawing/2014/main" id="{4DCFE214-0292-1D48-804F-6F2A454522F9}"/>
              </a:ext>
            </a:extLst>
          </p:cNvPr>
          <p:cNvPicPr>
            <a:picLocks noChangeAspect="1"/>
          </p:cNvPicPr>
          <p:nvPr/>
        </p:nvPicPr>
        <p:blipFill>
          <a:blip r:embed="rId76" cstate="screen">
            <a:extLst>
              <a:ext uri="{28A0092B-C50C-407E-A947-70E740481C1C}">
                <a14:useLocalDpi xmlns:a14="http://schemas.microsoft.com/office/drawing/2010/main"/>
              </a:ext>
              <a:ext uri="{96DAC541-7B7A-43D3-8B79-37D633B846F1}">
                <asvg:svgBlip xmlns:asvg="http://schemas.microsoft.com/office/drawing/2016/SVG/main" r:embed="rId77"/>
              </a:ext>
            </a:extLst>
          </a:blip>
          <a:stretch>
            <a:fillRect/>
          </a:stretch>
        </p:blipFill>
        <p:spPr>
          <a:xfrm>
            <a:off x="8832631" y="309488"/>
            <a:ext cx="563946" cy="563946"/>
          </a:xfrm>
          <a:prstGeom prst="rect">
            <a:avLst/>
          </a:prstGeom>
        </p:spPr>
      </p:pic>
      <p:pic>
        <p:nvPicPr>
          <p:cNvPr id="69" name="Graphic 68">
            <a:extLst>
              <a:ext uri="{FF2B5EF4-FFF2-40B4-BE49-F238E27FC236}">
                <a16:creationId xmlns:a16="http://schemas.microsoft.com/office/drawing/2014/main" id="{EC43BFB0-EB1C-9A43-B1E5-C7710707EEE0}"/>
              </a:ext>
            </a:extLst>
          </p:cNvPr>
          <p:cNvPicPr>
            <a:picLocks noChangeAspect="1"/>
          </p:cNvPicPr>
          <p:nvPr/>
        </p:nvPicPr>
        <p:blipFill>
          <a:blip r:embed="rId78" cstate="screen">
            <a:extLst>
              <a:ext uri="{28A0092B-C50C-407E-A947-70E740481C1C}">
                <a14:useLocalDpi xmlns:a14="http://schemas.microsoft.com/office/drawing/2010/main"/>
              </a:ext>
              <a:ext uri="{96DAC541-7B7A-43D3-8B79-37D633B846F1}">
                <asvg:svgBlip xmlns:asvg="http://schemas.microsoft.com/office/drawing/2016/SVG/main" r:embed="rId79"/>
              </a:ext>
            </a:extLst>
          </a:blip>
          <a:stretch>
            <a:fillRect/>
          </a:stretch>
        </p:blipFill>
        <p:spPr>
          <a:xfrm>
            <a:off x="9716965" y="356528"/>
            <a:ext cx="469867" cy="469867"/>
          </a:xfrm>
          <a:prstGeom prst="rect">
            <a:avLst/>
          </a:prstGeom>
        </p:spPr>
      </p:pic>
      <p:pic>
        <p:nvPicPr>
          <p:cNvPr id="71" name="Graphic 70">
            <a:extLst>
              <a:ext uri="{FF2B5EF4-FFF2-40B4-BE49-F238E27FC236}">
                <a16:creationId xmlns:a16="http://schemas.microsoft.com/office/drawing/2014/main" id="{25C1D0E2-86E8-584F-8D9A-B4FDF6E4FD09}"/>
              </a:ext>
            </a:extLst>
          </p:cNvPr>
          <p:cNvPicPr>
            <a:picLocks noChangeAspect="1"/>
          </p:cNvPicPr>
          <p:nvPr/>
        </p:nvPicPr>
        <p:blipFill>
          <a:blip r:embed="rId80" cstate="screen">
            <a:extLst>
              <a:ext uri="{28A0092B-C50C-407E-A947-70E740481C1C}">
                <a14:useLocalDpi xmlns:a14="http://schemas.microsoft.com/office/drawing/2010/main"/>
              </a:ext>
              <a:ext uri="{96DAC541-7B7A-43D3-8B79-37D633B846F1}">
                <asvg:svgBlip xmlns:asvg="http://schemas.microsoft.com/office/drawing/2016/SVG/main" r:embed="rId81"/>
              </a:ext>
            </a:extLst>
          </a:blip>
          <a:stretch>
            <a:fillRect/>
          </a:stretch>
        </p:blipFill>
        <p:spPr>
          <a:xfrm>
            <a:off x="10507212" y="331317"/>
            <a:ext cx="520289" cy="520289"/>
          </a:xfrm>
          <a:prstGeom prst="rect">
            <a:avLst/>
          </a:prstGeom>
        </p:spPr>
      </p:pic>
      <p:pic>
        <p:nvPicPr>
          <p:cNvPr id="87" name="Graphic 86">
            <a:extLst>
              <a:ext uri="{FF2B5EF4-FFF2-40B4-BE49-F238E27FC236}">
                <a16:creationId xmlns:a16="http://schemas.microsoft.com/office/drawing/2014/main" id="{031D9B28-B3DF-4E40-A767-77C670C319E5}"/>
              </a:ext>
            </a:extLst>
          </p:cNvPr>
          <p:cNvPicPr>
            <a:picLocks noChangeAspect="1"/>
          </p:cNvPicPr>
          <p:nvPr/>
        </p:nvPicPr>
        <p:blipFill>
          <a:blip r:embed="rId82" cstate="screen">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11344503" y="364642"/>
            <a:ext cx="453639" cy="453639"/>
          </a:xfrm>
          <a:prstGeom prst="rect">
            <a:avLst/>
          </a:prstGeom>
        </p:spPr>
      </p:pic>
      <p:pic>
        <p:nvPicPr>
          <p:cNvPr id="109" name="Graphic 108">
            <a:extLst>
              <a:ext uri="{FF2B5EF4-FFF2-40B4-BE49-F238E27FC236}">
                <a16:creationId xmlns:a16="http://schemas.microsoft.com/office/drawing/2014/main" id="{771853C9-C206-B741-8737-5887C34614F2}"/>
              </a:ext>
            </a:extLst>
          </p:cNvPr>
          <p:cNvPicPr>
            <a:picLocks noChangeAspect="1"/>
          </p:cNvPicPr>
          <p:nvPr/>
        </p:nvPicPr>
        <p:blipFill>
          <a:blip r:embed="rId84" cstate="screen">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6367794" y="356528"/>
            <a:ext cx="469867" cy="469867"/>
          </a:xfrm>
          <a:prstGeom prst="rect">
            <a:avLst/>
          </a:prstGeom>
        </p:spPr>
      </p:pic>
      <p:pic>
        <p:nvPicPr>
          <p:cNvPr id="73" name="Graphic 72">
            <a:extLst>
              <a:ext uri="{FF2B5EF4-FFF2-40B4-BE49-F238E27FC236}">
                <a16:creationId xmlns:a16="http://schemas.microsoft.com/office/drawing/2014/main" id="{B84C0E1D-70A7-1A4C-B7A6-E0B37E451B56}"/>
              </a:ext>
            </a:extLst>
          </p:cNvPr>
          <p:cNvPicPr>
            <a:picLocks noChangeAspect="1"/>
          </p:cNvPicPr>
          <p:nvPr/>
        </p:nvPicPr>
        <p:blipFill>
          <a:blip r:embed="rId86" cstate="screen">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350413" y="3205686"/>
            <a:ext cx="526962" cy="526962"/>
          </a:xfrm>
          <a:prstGeom prst="rect">
            <a:avLst/>
          </a:prstGeom>
        </p:spPr>
      </p:pic>
      <p:pic>
        <p:nvPicPr>
          <p:cNvPr id="75" name="Graphic 74">
            <a:extLst>
              <a:ext uri="{FF2B5EF4-FFF2-40B4-BE49-F238E27FC236}">
                <a16:creationId xmlns:a16="http://schemas.microsoft.com/office/drawing/2014/main" id="{1C65DF34-F3B1-9C4B-AC0A-4FCB77409778}"/>
              </a:ext>
            </a:extLst>
          </p:cNvPr>
          <p:cNvPicPr>
            <a:picLocks noChangeAspect="1"/>
          </p:cNvPicPr>
          <p:nvPr/>
        </p:nvPicPr>
        <p:blipFill>
          <a:blip r:embed="rId88" cstate="screen">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1251310" y="3163320"/>
            <a:ext cx="611693" cy="611693"/>
          </a:xfrm>
          <a:prstGeom prst="rect">
            <a:avLst/>
          </a:prstGeom>
        </p:spPr>
      </p:pic>
      <p:pic>
        <p:nvPicPr>
          <p:cNvPr id="77" name="Graphic 76">
            <a:extLst>
              <a:ext uri="{FF2B5EF4-FFF2-40B4-BE49-F238E27FC236}">
                <a16:creationId xmlns:a16="http://schemas.microsoft.com/office/drawing/2014/main" id="{B63ABB6B-34FD-1040-B7DD-6F2D0C138301}"/>
              </a:ext>
            </a:extLst>
          </p:cNvPr>
          <p:cNvPicPr>
            <a:picLocks noChangeAspect="1"/>
          </p:cNvPicPr>
          <p:nvPr/>
        </p:nvPicPr>
        <p:blipFill>
          <a:blip r:embed="rId90" cstate="screen">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2156131" y="3226869"/>
            <a:ext cx="484596" cy="484596"/>
          </a:xfrm>
          <a:prstGeom prst="rect">
            <a:avLst/>
          </a:prstGeom>
        </p:spPr>
      </p:pic>
      <p:pic>
        <p:nvPicPr>
          <p:cNvPr id="79" name="Graphic 78">
            <a:extLst>
              <a:ext uri="{FF2B5EF4-FFF2-40B4-BE49-F238E27FC236}">
                <a16:creationId xmlns:a16="http://schemas.microsoft.com/office/drawing/2014/main" id="{001F5706-72BE-C142-B022-EAF9C5F89CCA}"/>
              </a:ext>
            </a:extLst>
          </p:cNvPr>
          <p:cNvPicPr>
            <a:picLocks noChangeAspect="1"/>
          </p:cNvPicPr>
          <p:nvPr/>
        </p:nvPicPr>
        <p:blipFill>
          <a:blip r:embed="rId92" cstate="screen">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4646640" y="3226869"/>
            <a:ext cx="484596" cy="484596"/>
          </a:xfrm>
          <a:prstGeom prst="rect">
            <a:avLst/>
          </a:prstGeom>
        </p:spPr>
      </p:pic>
      <p:pic>
        <p:nvPicPr>
          <p:cNvPr id="81" name="Graphic 80">
            <a:extLst>
              <a:ext uri="{FF2B5EF4-FFF2-40B4-BE49-F238E27FC236}">
                <a16:creationId xmlns:a16="http://schemas.microsoft.com/office/drawing/2014/main" id="{45CD14F1-F4EC-CE46-A6E7-3C5DCA1F2B7D}"/>
              </a:ext>
            </a:extLst>
          </p:cNvPr>
          <p:cNvPicPr>
            <a:picLocks noChangeAspect="1"/>
          </p:cNvPicPr>
          <p:nvPr/>
        </p:nvPicPr>
        <p:blipFill>
          <a:blip r:embed="rId94" cstate="screen">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3866405" y="3226869"/>
            <a:ext cx="484596" cy="484596"/>
          </a:xfrm>
          <a:prstGeom prst="rect">
            <a:avLst/>
          </a:prstGeom>
        </p:spPr>
      </p:pic>
      <p:pic>
        <p:nvPicPr>
          <p:cNvPr id="83" name="Graphic 82">
            <a:extLst>
              <a:ext uri="{FF2B5EF4-FFF2-40B4-BE49-F238E27FC236}">
                <a16:creationId xmlns:a16="http://schemas.microsoft.com/office/drawing/2014/main" id="{BBD62EB6-C563-0B41-BF7A-B7E7AEA33DBB}"/>
              </a:ext>
            </a:extLst>
          </p:cNvPr>
          <p:cNvPicPr>
            <a:picLocks noChangeAspect="1"/>
          </p:cNvPicPr>
          <p:nvPr/>
        </p:nvPicPr>
        <p:blipFill>
          <a:blip r:embed="rId96" cstate="screen">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3011267" y="3226869"/>
            <a:ext cx="484596" cy="484596"/>
          </a:xfrm>
          <a:prstGeom prst="rect">
            <a:avLst/>
          </a:prstGeom>
        </p:spPr>
      </p:pic>
      <p:pic>
        <p:nvPicPr>
          <p:cNvPr id="85" name="Graphic 84">
            <a:extLst>
              <a:ext uri="{FF2B5EF4-FFF2-40B4-BE49-F238E27FC236}">
                <a16:creationId xmlns:a16="http://schemas.microsoft.com/office/drawing/2014/main" id="{72418155-CA51-9145-B491-9438887496A0}"/>
              </a:ext>
            </a:extLst>
          </p:cNvPr>
          <p:cNvPicPr>
            <a:picLocks noChangeAspect="1"/>
          </p:cNvPicPr>
          <p:nvPr/>
        </p:nvPicPr>
        <p:blipFill>
          <a:blip r:embed="rId98" cstate="screen">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5530504" y="3234233"/>
            <a:ext cx="469867" cy="469867"/>
          </a:xfrm>
          <a:prstGeom prst="rect">
            <a:avLst/>
          </a:prstGeom>
        </p:spPr>
      </p:pic>
      <p:pic>
        <p:nvPicPr>
          <p:cNvPr id="89" name="Graphic 88">
            <a:extLst>
              <a:ext uri="{FF2B5EF4-FFF2-40B4-BE49-F238E27FC236}">
                <a16:creationId xmlns:a16="http://schemas.microsoft.com/office/drawing/2014/main" id="{4F647A0A-9BB1-8244-B2DB-374977D8A74C}"/>
              </a:ext>
            </a:extLst>
          </p:cNvPr>
          <p:cNvPicPr>
            <a:picLocks noChangeAspect="1"/>
          </p:cNvPicPr>
          <p:nvPr/>
        </p:nvPicPr>
        <p:blipFill>
          <a:blip r:embed="rId100" cstate="screen">
            <a:extLst>
              <a:ext uri="{28A0092B-C50C-407E-A947-70E740481C1C}">
                <a14:useLocalDpi xmlns:a14="http://schemas.microsoft.com/office/drawing/2010/main"/>
              </a:ext>
              <a:ext uri="{96DAC541-7B7A-43D3-8B79-37D633B846F1}">
                <asvg:svgBlip xmlns:asvg="http://schemas.microsoft.com/office/drawing/2016/SVG/main" r:embed="rId101"/>
              </a:ext>
            </a:extLst>
          </a:blip>
          <a:stretch>
            <a:fillRect/>
          </a:stretch>
        </p:blipFill>
        <p:spPr>
          <a:xfrm>
            <a:off x="6360430" y="3226869"/>
            <a:ext cx="484596" cy="484596"/>
          </a:xfrm>
          <a:prstGeom prst="rect">
            <a:avLst/>
          </a:prstGeom>
        </p:spPr>
      </p:pic>
      <p:pic>
        <p:nvPicPr>
          <p:cNvPr id="91" name="Graphic 90">
            <a:extLst>
              <a:ext uri="{FF2B5EF4-FFF2-40B4-BE49-F238E27FC236}">
                <a16:creationId xmlns:a16="http://schemas.microsoft.com/office/drawing/2014/main" id="{26E1301F-1BDF-6248-AB56-8E79E9F94D41}"/>
              </a:ext>
            </a:extLst>
          </p:cNvPr>
          <p:cNvPicPr>
            <a:picLocks noChangeAspect="1"/>
          </p:cNvPicPr>
          <p:nvPr/>
        </p:nvPicPr>
        <p:blipFill>
          <a:blip r:embed="rId102" cstate="screen">
            <a:extLst>
              <a:ext uri="{28A0092B-C50C-407E-A947-70E740481C1C}">
                <a14:useLocalDpi xmlns:a14="http://schemas.microsoft.com/office/drawing/2010/main"/>
              </a:ext>
              <a:ext uri="{96DAC541-7B7A-43D3-8B79-37D633B846F1}">
                <asvg:svgBlip xmlns:asvg="http://schemas.microsoft.com/office/drawing/2016/SVG/main" r:embed="rId103"/>
              </a:ext>
            </a:extLst>
          </a:blip>
          <a:stretch>
            <a:fillRect/>
          </a:stretch>
        </p:blipFill>
        <p:spPr>
          <a:xfrm>
            <a:off x="7179874" y="3209022"/>
            <a:ext cx="520289" cy="520289"/>
          </a:xfrm>
          <a:prstGeom prst="rect">
            <a:avLst/>
          </a:prstGeom>
        </p:spPr>
      </p:pic>
      <p:pic>
        <p:nvPicPr>
          <p:cNvPr id="93" name="Graphic 92">
            <a:extLst>
              <a:ext uri="{FF2B5EF4-FFF2-40B4-BE49-F238E27FC236}">
                <a16:creationId xmlns:a16="http://schemas.microsoft.com/office/drawing/2014/main" id="{C719127A-00E6-574A-9931-2B15E8F7DBC4}"/>
              </a:ext>
            </a:extLst>
          </p:cNvPr>
          <p:cNvPicPr>
            <a:picLocks noChangeAspect="1"/>
          </p:cNvPicPr>
          <p:nvPr/>
        </p:nvPicPr>
        <p:blipFill>
          <a:blip r:embed="rId104" cstate="screen">
            <a:extLst>
              <a:ext uri="{28A0092B-C50C-407E-A947-70E740481C1C}">
                <a14:useLocalDpi xmlns:a14="http://schemas.microsoft.com/office/drawing/2010/main"/>
              </a:ext>
              <a:ext uri="{96DAC541-7B7A-43D3-8B79-37D633B846F1}">
                <asvg:svgBlip xmlns:asvg="http://schemas.microsoft.com/office/drawing/2016/SVG/main" r:embed="rId105"/>
              </a:ext>
            </a:extLst>
          </a:blip>
          <a:stretch>
            <a:fillRect/>
          </a:stretch>
        </p:blipFill>
        <p:spPr>
          <a:xfrm>
            <a:off x="8017165" y="3209022"/>
            <a:ext cx="520289" cy="520289"/>
          </a:xfrm>
          <a:prstGeom prst="rect">
            <a:avLst/>
          </a:prstGeom>
        </p:spPr>
      </p:pic>
      <p:pic>
        <p:nvPicPr>
          <p:cNvPr id="111" name="Graphic 110">
            <a:extLst>
              <a:ext uri="{FF2B5EF4-FFF2-40B4-BE49-F238E27FC236}">
                <a16:creationId xmlns:a16="http://schemas.microsoft.com/office/drawing/2014/main" id="{2B6ED85F-F523-1148-9C34-1D2F877406F1}"/>
              </a:ext>
            </a:extLst>
          </p:cNvPr>
          <p:cNvPicPr>
            <a:picLocks noChangeAspect="1"/>
          </p:cNvPicPr>
          <p:nvPr/>
        </p:nvPicPr>
        <p:blipFill>
          <a:blip r:embed="rId106" cstate="screen">
            <a:extLst>
              <a:ext uri="{28A0092B-C50C-407E-A947-70E740481C1C}">
                <a14:useLocalDpi xmlns:a14="http://schemas.microsoft.com/office/drawing/2010/main"/>
              </a:ext>
              <a:ext uri="{96DAC541-7B7A-43D3-8B79-37D633B846F1}">
                <asvg:svgBlip xmlns:asvg="http://schemas.microsoft.com/office/drawing/2016/SVG/main" r:embed="rId107"/>
              </a:ext>
            </a:extLst>
          </a:blip>
          <a:stretch>
            <a:fillRect/>
          </a:stretch>
        </p:blipFill>
        <p:spPr>
          <a:xfrm>
            <a:off x="8904882" y="3243824"/>
            <a:ext cx="469867" cy="469867"/>
          </a:xfrm>
          <a:prstGeom prst="rect">
            <a:avLst/>
          </a:prstGeom>
        </p:spPr>
      </p:pic>
      <p:pic>
        <p:nvPicPr>
          <p:cNvPr id="113" name="Graphic 112">
            <a:extLst>
              <a:ext uri="{FF2B5EF4-FFF2-40B4-BE49-F238E27FC236}">
                <a16:creationId xmlns:a16="http://schemas.microsoft.com/office/drawing/2014/main" id="{89FB81EF-A5E2-CD45-9C1A-E4DA5D7A6FFD}"/>
              </a:ext>
            </a:extLst>
          </p:cNvPr>
          <p:cNvPicPr>
            <a:picLocks noChangeAspect="1"/>
          </p:cNvPicPr>
          <p:nvPr/>
        </p:nvPicPr>
        <p:blipFill>
          <a:blip r:embed="rId108" cstate="screen">
            <a:extLst>
              <a:ext uri="{28A0092B-C50C-407E-A947-70E740481C1C}">
                <a14:useLocalDpi xmlns:a14="http://schemas.microsoft.com/office/drawing/2010/main"/>
              </a:ext>
              <a:ext uri="{96DAC541-7B7A-43D3-8B79-37D633B846F1}">
                <asvg:svgBlip xmlns:asvg="http://schemas.microsoft.com/office/drawing/2016/SVG/main" r:embed="rId109"/>
              </a:ext>
            </a:extLst>
          </a:blip>
          <a:stretch>
            <a:fillRect/>
          </a:stretch>
        </p:blipFill>
        <p:spPr>
          <a:xfrm>
            <a:off x="9691754" y="3205686"/>
            <a:ext cx="520289" cy="520289"/>
          </a:xfrm>
          <a:prstGeom prst="rect">
            <a:avLst/>
          </a:prstGeom>
        </p:spPr>
      </p:pic>
      <p:pic>
        <p:nvPicPr>
          <p:cNvPr id="115" name="Graphic 114">
            <a:extLst>
              <a:ext uri="{FF2B5EF4-FFF2-40B4-BE49-F238E27FC236}">
                <a16:creationId xmlns:a16="http://schemas.microsoft.com/office/drawing/2014/main" id="{EEA9DB3A-4784-4549-8D42-ACB55004A9A3}"/>
              </a:ext>
            </a:extLst>
          </p:cNvPr>
          <p:cNvPicPr>
            <a:picLocks noChangeAspect="1"/>
          </p:cNvPicPr>
          <p:nvPr/>
        </p:nvPicPr>
        <p:blipFill>
          <a:blip r:embed="rId110" cstate="screen">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10611552" y="3248052"/>
            <a:ext cx="484596" cy="484596"/>
          </a:xfrm>
          <a:prstGeom prst="rect">
            <a:avLst/>
          </a:prstGeom>
        </p:spPr>
      </p:pic>
      <p:pic>
        <p:nvPicPr>
          <p:cNvPr id="117" name="Graphic 116">
            <a:extLst>
              <a:ext uri="{FF2B5EF4-FFF2-40B4-BE49-F238E27FC236}">
                <a16:creationId xmlns:a16="http://schemas.microsoft.com/office/drawing/2014/main" id="{300E02DC-5E96-C048-853B-D40D60441048}"/>
              </a:ext>
            </a:extLst>
          </p:cNvPr>
          <p:cNvPicPr>
            <a:picLocks noChangeAspect="1"/>
          </p:cNvPicPr>
          <p:nvPr/>
        </p:nvPicPr>
        <p:blipFill>
          <a:blip r:embed="rId112" cstate="screen">
            <a:extLst>
              <a:ext uri="{28A0092B-C50C-407E-A947-70E740481C1C}">
                <a14:useLocalDpi xmlns:a14="http://schemas.microsoft.com/office/drawing/2010/main"/>
              </a:ext>
              <a:ext uri="{96DAC541-7B7A-43D3-8B79-37D633B846F1}">
                <asvg:svgBlip xmlns:asvg="http://schemas.microsoft.com/office/drawing/2016/SVG/main" r:embed="rId113"/>
              </a:ext>
            </a:extLst>
          </a:blip>
          <a:stretch>
            <a:fillRect/>
          </a:stretch>
        </p:blipFill>
        <p:spPr>
          <a:xfrm>
            <a:off x="11344503" y="3234857"/>
            <a:ext cx="469868" cy="469868"/>
          </a:xfrm>
          <a:prstGeom prst="rect">
            <a:avLst/>
          </a:prstGeom>
        </p:spPr>
      </p:pic>
      <p:pic>
        <p:nvPicPr>
          <p:cNvPr id="120" name="Graphic 119">
            <a:extLst>
              <a:ext uri="{FF2B5EF4-FFF2-40B4-BE49-F238E27FC236}">
                <a16:creationId xmlns:a16="http://schemas.microsoft.com/office/drawing/2014/main" id="{2F454F09-2EF6-DB48-A578-65139934BA0C}"/>
              </a:ext>
            </a:extLst>
          </p:cNvPr>
          <p:cNvPicPr>
            <a:picLocks noChangeAspect="1"/>
          </p:cNvPicPr>
          <p:nvPr/>
        </p:nvPicPr>
        <p:blipFill>
          <a:blip r:embed="rId114" cstate="screen">
            <a:extLst>
              <a:ext uri="{28A0092B-C50C-407E-A947-70E740481C1C}">
                <a14:useLocalDpi xmlns:a14="http://schemas.microsoft.com/office/drawing/2010/main"/>
              </a:ext>
              <a:ext uri="{96DAC541-7B7A-43D3-8B79-37D633B846F1}">
                <asvg:svgBlip xmlns:asvg="http://schemas.microsoft.com/office/drawing/2016/SVG/main" r:embed="rId115"/>
              </a:ext>
            </a:extLst>
          </a:blip>
          <a:stretch>
            <a:fillRect/>
          </a:stretch>
        </p:blipFill>
        <p:spPr>
          <a:xfrm>
            <a:off x="344896" y="4112529"/>
            <a:ext cx="537996" cy="537996"/>
          </a:xfrm>
          <a:prstGeom prst="rect">
            <a:avLst/>
          </a:prstGeom>
        </p:spPr>
      </p:pic>
      <p:pic>
        <p:nvPicPr>
          <p:cNvPr id="122" name="Graphic 121">
            <a:extLst>
              <a:ext uri="{FF2B5EF4-FFF2-40B4-BE49-F238E27FC236}">
                <a16:creationId xmlns:a16="http://schemas.microsoft.com/office/drawing/2014/main" id="{3EDF1CBF-6E9A-3046-AA35-6472E7FC1716}"/>
              </a:ext>
            </a:extLst>
          </p:cNvPr>
          <p:cNvPicPr>
            <a:picLocks noChangeAspect="1"/>
          </p:cNvPicPr>
          <p:nvPr/>
        </p:nvPicPr>
        <p:blipFill>
          <a:blip r:embed="rId116" cstate="screen">
            <a:extLst>
              <a:ext uri="{28A0092B-C50C-407E-A947-70E740481C1C}">
                <a14:useLocalDpi xmlns:a14="http://schemas.microsoft.com/office/drawing/2010/main"/>
              </a:ext>
              <a:ext uri="{96DAC541-7B7A-43D3-8B79-37D633B846F1}">
                <asvg:svgBlip xmlns:asvg="http://schemas.microsoft.com/office/drawing/2016/SVG/main" r:embed="rId117"/>
              </a:ext>
            </a:extLst>
          </a:blip>
          <a:stretch>
            <a:fillRect/>
          </a:stretch>
        </p:blipFill>
        <p:spPr>
          <a:xfrm>
            <a:off x="1318268" y="4143369"/>
            <a:ext cx="476316" cy="476316"/>
          </a:xfrm>
          <a:prstGeom prst="rect">
            <a:avLst/>
          </a:prstGeom>
        </p:spPr>
      </p:pic>
      <p:pic>
        <p:nvPicPr>
          <p:cNvPr id="124" name="Graphic 123">
            <a:extLst>
              <a:ext uri="{FF2B5EF4-FFF2-40B4-BE49-F238E27FC236}">
                <a16:creationId xmlns:a16="http://schemas.microsoft.com/office/drawing/2014/main" id="{60CFA694-0B12-EE48-B9D5-932CE89975EC}"/>
              </a:ext>
            </a:extLst>
          </p:cNvPr>
          <p:cNvPicPr>
            <a:picLocks noChangeAspect="1"/>
          </p:cNvPicPr>
          <p:nvPr/>
        </p:nvPicPr>
        <p:blipFill>
          <a:blip r:embed="rId118" cstate="screen">
            <a:extLst>
              <a:ext uri="{28A0092B-C50C-407E-A947-70E740481C1C}">
                <a14:useLocalDpi xmlns:a14="http://schemas.microsoft.com/office/drawing/2010/main"/>
              </a:ext>
              <a:ext uri="{96DAC541-7B7A-43D3-8B79-37D633B846F1}">
                <asvg:svgBlip xmlns:asvg="http://schemas.microsoft.com/office/drawing/2016/SVG/main" r:embed="rId119"/>
              </a:ext>
            </a:extLst>
          </a:blip>
          <a:stretch>
            <a:fillRect/>
          </a:stretch>
        </p:blipFill>
        <p:spPr>
          <a:xfrm>
            <a:off x="2140340" y="4157074"/>
            <a:ext cx="448906" cy="448906"/>
          </a:xfrm>
          <a:prstGeom prst="rect">
            <a:avLst/>
          </a:prstGeom>
        </p:spPr>
      </p:pic>
      <p:pic>
        <p:nvPicPr>
          <p:cNvPr id="126" name="Graphic 125">
            <a:extLst>
              <a:ext uri="{FF2B5EF4-FFF2-40B4-BE49-F238E27FC236}">
                <a16:creationId xmlns:a16="http://schemas.microsoft.com/office/drawing/2014/main" id="{80AC7274-2FE9-EA43-A824-E6A1AC3DF343}"/>
              </a:ext>
            </a:extLst>
          </p:cNvPr>
          <p:cNvPicPr>
            <a:picLocks noChangeAspect="1"/>
          </p:cNvPicPr>
          <p:nvPr/>
        </p:nvPicPr>
        <p:blipFill>
          <a:blip r:embed="rId120" cstate="screen">
            <a:extLst>
              <a:ext uri="{28A0092B-C50C-407E-A947-70E740481C1C}">
                <a14:useLocalDpi xmlns:a14="http://schemas.microsoft.com/office/drawing/2010/main"/>
              </a:ext>
              <a:ext uri="{96DAC541-7B7A-43D3-8B79-37D633B846F1}">
                <asvg:svgBlip xmlns:asvg="http://schemas.microsoft.com/office/drawing/2016/SVG/main" r:embed="rId121"/>
              </a:ext>
            </a:extLst>
          </a:blip>
          <a:stretch>
            <a:fillRect/>
          </a:stretch>
        </p:blipFill>
        <p:spPr>
          <a:xfrm>
            <a:off x="3011267" y="4138890"/>
            <a:ext cx="485274" cy="485274"/>
          </a:xfrm>
          <a:prstGeom prst="rect">
            <a:avLst/>
          </a:prstGeom>
        </p:spPr>
      </p:pic>
      <p:pic>
        <p:nvPicPr>
          <p:cNvPr id="128" name="Graphic 127">
            <a:extLst>
              <a:ext uri="{FF2B5EF4-FFF2-40B4-BE49-F238E27FC236}">
                <a16:creationId xmlns:a16="http://schemas.microsoft.com/office/drawing/2014/main" id="{49333932-18B3-FA41-A74A-4B5B59BEE31F}"/>
              </a:ext>
            </a:extLst>
          </p:cNvPr>
          <p:cNvPicPr>
            <a:picLocks noChangeAspect="1"/>
          </p:cNvPicPr>
          <p:nvPr/>
        </p:nvPicPr>
        <p:blipFill>
          <a:blip r:embed="rId122" cstate="screen">
            <a:extLst>
              <a:ext uri="{28A0092B-C50C-407E-A947-70E740481C1C}">
                <a14:useLocalDpi xmlns:a14="http://schemas.microsoft.com/office/drawing/2010/main"/>
              </a:ext>
              <a:ext uri="{96DAC541-7B7A-43D3-8B79-37D633B846F1}">
                <asvg:svgBlip xmlns:asvg="http://schemas.microsoft.com/office/drawing/2016/SVG/main" r:embed="rId123"/>
              </a:ext>
            </a:extLst>
          </a:blip>
          <a:stretch>
            <a:fillRect/>
          </a:stretch>
        </p:blipFill>
        <p:spPr>
          <a:xfrm>
            <a:off x="3855120" y="4140240"/>
            <a:ext cx="482574" cy="482574"/>
          </a:xfrm>
          <a:prstGeom prst="rect">
            <a:avLst/>
          </a:prstGeom>
        </p:spPr>
      </p:pic>
      <p:pic>
        <p:nvPicPr>
          <p:cNvPr id="130" name="Graphic 129">
            <a:extLst>
              <a:ext uri="{FF2B5EF4-FFF2-40B4-BE49-F238E27FC236}">
                <a16:creationId xmlns:a16="http://schemas.microsoft.com/office/drawing/2014/main" id="{78E726C2-7BA3-5A4E-BFE6-5B6F2BDDF4B9}"/>
              </a:ext>
            </a:extLst>
          </p:cNvPr>
          <p:cNvPicPr>
            <a:picLocks noChangeAspect="1"/>
          </p:cNvPicPr>
          <p:nvPr/>
        </p:nvPicPr>
        <p:blipFill>
          <a:blip r:embed="rId124" cstate="screen">
            <a:extLst>
              <a:ext uri="{28A0092B-C50C-407E-A947-70E740481C1C}">
                <a14:useLocalDpi xmlns:a14="http://schemas.microsoft.com/office/drawing/2010/main"/>
              </a:ext>
              <a:ext uri="{96DAC541-7B7A-43D3-8B79-37D633B846F1}">
                <asvg:svgBlip xmlns:asvg="http://schemas.microsoft.com/office/drawing/2016/SVG/main" r:embed="rId125"/>
              </a:ext>
            </a:extLst>
          </a:blip>
          <a:stretch>
            <a:fillRect/>
          </a:stretch>
        </p:blipFill>
        <p:spPr>
          <a:xfrm>
            <a:off x="4693212" y="4146594"/>
            <a:ext cx="469867" cy="469867"/>
          </a:xfrm>
          <a:prstGeom prst="rect">
            <a:avLst/>
          </a:prstGeom>
        </p:spPr>
      </p:pic>
      <p:pic>
        <p:nvPicPr>
          <p:cNvPr id="132" name="Graphic 131">
            <a:extLst>
              <a:ext uri="{FF2B5EF4-FFF2-40B4-BE49-F238E27FC236}">
                <a16:creationId xmlns:a16="http://schemas.microsoft.com/office/drawing/2014/main" id="{9CF0B35D-F1D6-3840-95F7-7E8306AF8F00}"/>
              </a:ext>
            </a:extLst>
          </p:cNvPr>
          <p:cNvPicPr>
            <a:picLocks noChangeAspect="1"/>
          </p:cNvPicPr>
          <p:nvPr/>
        </p:nvPicPr>
        <p:blipFill>
          <a:blip r:embed="rId126" cstate="screen">
            <a:extLst>
              <a:ext uri="{28A0092B-C50C-407E-A947-70E740481C1C}">
                <a14:useLocalDpi xmlns:a14="http://schemas.microsoft.com/office/drawing/2010/main"/>
              </a:ext>
              <a:ext uri="{96DAC541-7B7A-43D3-8B79-37D633B846F1}">
                <asvg:svgBlip xmlns:asvg="http://schemas.microsoft.com/office/drawing/2016/SVG/main" r:embed="rId127"/>
              </a:ext>
            </a:extLst>
          </a:blip>
          <a:stretch>
            <a:fillRect/>
          </a:stretch>
        </p:blipFill>
        <p:spPr>
          <a:xfrm>
            <a:off x="5530504" y="4146594"/>
            <a:ext cx="469867" cy="469867"/>
          </a:xfrm>
          <a:prstGeom prst="rect">
            <a:avLst/>
          </a:prstGeom>
        </p:spPr>
      </p:pic>
      <p:pic>
        <p:nvPicPr>
          <p:cNvPr id="134" name="Graphic 133">
            <a:extLst>
              <a:ext uri="{FF2B5EF4-FFF2-40B4-BE49-F238E27FC236}">
                <a16:creationId xmlns:a16="http://schemas.microsoft.com/office/drawing/2014/main" id="{265BBA75-2E31-024B-B554-E54A29EE3F76}"/>
              </a:ext>
            </a:extLst>
          </p:cNvPr>
          <p:cNvPicPr>
            <a:picLocks noChangeAspect="1"/>
          </p:cNvPicPr>
          <p:nvPr/>
        </p:nvPicPr>
        <p:blipFill>
          <a:blip r:embed="rId128" cstate="screen">
            <a:extLst>
              <a:ext uri="{28A0092B-C50C-407E-A947-70E740481C1C}">
                <a14:useLocalDpi xmlns:a14="http://schemas.microsoft.com/office/drawing/2010/main"/>
              </a:ext>
              <a:ext uri="{96DAC541-7B7A-43D3-8B79-37D633B846F1}">
                <asvg:svgBlip xmlns:asvg="http://schemas.microsoft.com/office/drawing/2016/SVG/main" r:embed="rId129"/>
              </a:ext>
            </a:extLst>
          </a:blip>
          <a:stretch>
            <a:fillRect/>
          </a:stretch>
        </p:blipFill>
        <p:spPr>
          <a:xfrm>
            <a:off x="6315693" y="4091682"/>
            <a:ext cx="579691" cy="579691"/>
          </a:xfrm>
          <a:prstGeom prst="rect">
            <a:avLst/>
          </a:prstGeom>
        </p:spPr>
      </p:pic>
      <p:pic>
        <p:nvPicPr>
          <p:cNvPr id="136" name="Graphic 135">
            <a:extLst>
              <a:ext uri="{FF2B5EF4-FFF2-40B4-BE49-F238E27FC236}">
                <a16:creationId xmlns:a16="http://schemas.microsoft.com/office/drawing/2014/main" id="{746EF9DD-46F5-FC4E-B067-0397FFB565D9}"/>
              </a:ext>
            </a:extLst>
          </p:cNvPr>
          <p:cNvPicPr>
            <a:picLocks noChangeAspect="1"/>
          </p:cNvPicPr>
          <p:nvPr/>
        </p:nvPicPr>
        <p:blipFill>
          <a:blip r:embed="rId130" cstate="screen">
            <a:extLst>
              <a:ext uri="{28A0092B-C50C-407E-A947-70E740481C1C}">
                <a14:useLocalDpi xmlns:a14="http://schemas.microsoft.com/office/drawing/2010/main"/>
              </a:ext>
              <a:ext uri="{96DAC541-7B7A-43D3-8B79-37D633B846F1}">
                <asvg:svgBlip xmlns:asvg="http://schemas.microsoft.com/office/drawing/2016/SVG/main" r:embed="rId131"/>
              </a:ext>
            </a:extLst>
          </a:blip>
          <a:stretch>
            <a:fillRect/>
          </a:stretch>
        </p:blipFill>
        <p:spPr>
          <a:xfrm>
            <a:off x="7210706" y="4151908"/>
            <a:ext cx="459238" cy="459238"/>
          </a:xfrm>
          <a:prstGeom prst="rect">
            <a:avLst/>
          </a:prstGeom>
        </p:spPr>
      </p:pic>
      <p:pic>
        <p:nvPicPr>
          <p:cNvPr id="138" name="Graphic 137">
            <a:extLst>
              <a:ext uri="{FF2B5EF4-FFF2-40B4-BE49-F238E27FC236}">
                <a16:creationId xmlns:a16="http://schemas.microsoft.com/office/drawing/2014/main" id="{152B69F7-4ECE-9544-84E2-8949EAA02923}"/>
              </a:ext>
            </a:extLst>
          </p:cNvPr>
          <p:cNvPicPr>
            <a:picLocks noChangeAspect="1"/>
          </p:cNvPicPr>
          <p:nvPr/>
        </p:nvPicPr>
        <p:blipFill>
          <a:blip r:embed="rId132" cstate="screen">
            <a:extLst>
              <a:ext uri="{28A0092B-C50C-407E-A947-70E740481C1C}">
                <a14:useLocalDpi xmlns:a14="http://schemas.microsoft.com/office/drawing/2010/main"/>
              </a:ext>
              <a:ext uri="{96DAC541-7B7A-43D3-8B79-37D633B846F1}">
                <asvg:svgBlip xmlns:asvg="http://schemas.microsoft.com/office/drawing/2016/SVG/main" r:embed="rId133"/>
              </a:ext>
            </a:extLst>
          </a:blip>
          <a:stretch>
            <a:fillRect/>
          </a:stretch>
        </p:blipFill>
        <p:spPr>
          <a:xfrm>
            <a:off x="8042376" y="4133988"/>
            <a:ext cx="495078" cy="495078"/>
          </a:xfrm>
          <a:prstGeom prst="rect">
            <a:avLst/>
          </a:prstGeom>
        </p:spPr>
      </p:pic>
      <p:pic>
        <p:nvPicPr>
          <p:cNvPr id="140" name="Graphic 139">
            <a:extLst>
              <a:ext uri="{FF2B5EF4-FFF2-40B4-BE49-F238E27FC236}">
                <a16:creationId xmlns:a16="http://schemas.microsoft.com/office/drawing/2014/main" id="{E0907149-0F65-914C-8989-12FA619FB759}"/>
              </a:ext>
            </a:extLst>
          </p:cNvPr>
          <p:cNvPicPr>
            <a:picLocks noChangeAspect="1"/>
          </p:cNvPicPr>
          <p:nvPr/>
        </p:nvPicPr>
        <p:blipFill>
          <a:blip r:embed="rId134" cstate="screen">
            <a:extLst>
              <a:ext uri="{28A0092B-C50C-407E-A947-70E740481C1C}">
                <a14:useLocalDpi xmlns:a14="http://schemas.microsoft.com/office/drawing/2010/main"/>
              </a:ext>
              <a:ext uri="{96DAC541-7B7A-43D3-8B79-37D633B846F1}">
                <asvg:svgBlip xmlns:asvg="http://schemas.microsoft.com/office/drawing/2016/SVG/main" r:embed="rId135"/>
              </a:ext>
            </a:extLst>
          </a:blip>
          <a:stretch>
            <a:fillRect/>
          </a:stretch>
        </p:blipFill>
        <p:spPr>
          <a:xfrm>
            <a:off x="8938725" y="4180438"/>
            <a:ext cx="402179" cy="402179"/>
          </a:xfrm>
          <a:prstGeom prst="rect">
            <a:avLst/>
          </a:prstGeom>
        </p:spPr>
      </p:pic>
      <p:pic>
        <p:nvPicPr>
          <p:cNvPr id="142" name="Graphic 141">
            <a:extLst>
              <a:ext uri="{FF2B5EF4-FFF2-40B4-BE49-F238E27FC236}">
                <a16:creationId xmlns:a16="http://schemas.microsoft.com/office/drawing/2014/main" id="{F6A5C001-2425-4C49-B9A8-7E8B7CE3320A}"/>
              </a:ext>
            </a:extLst>
          </p:cNvPr>
          <p:cNvPicPr>
            <a:picLocks noChangeAspect="1"/>
          </p:cNvPicPr>
          <p:nvPr/>
        </p:nvPicPr>
        <p:blipFill>
          <a:blip r:embed="rId136" cstate="screen">
            <a:extLst>
              <a:ext uri="{28A0092B-C50C-407E-A947-70E740481C1C}">
                <a14:useLocalDpi xmlns:a14="http://schemas.microsoft.com/office/drawing/2010/main"/>
              </a:ext>
              <a:ext uri="{96DAC541-7B7A-43D3-8B79-37D633B846F1}">
                <asvg:svgBlip xmlns:asvg="http://schemas.microsoft.com/office/drawing/2016/SVG/main" r:embed="rId137"/>
              </a:ext>
            </a:extLst>
          </a:blip>
          <a:stretch>
            <a:fillRect/>
          </a:stretch>
        </p:blipFill>
        <p:spPr>
          <a:xfrm>
            <a:off x="9684188" y="4105482"/>
            <a:ext cx="552090" cy="552090"/>
          </a:xfrm>
          <a:prstGeom prst="rect">
            <a:avLst/>
          </a:prstGeom>
        </p:spPr>
      </p:pic>
      <p:pic>
        <p:nvPicPr>
          <p:cNvPr id="144" name="Graphic 143">
            <a:extLst>
              <a:ext uri="{FF2B5EF4-FFF2-40B4-BE49-F238E27FC236}">
                <a16:creationId xmlns:a16="http://schemas.microsoft.com/office/drawing/2014/main" id="{E14937CF-EECC-4E4F-9305-27A9AB86D19C}"/>
              </a:ext>
            </a:extLst>
          </p:cNvPr>
          <p:cNvPicPr>
            <a:picLocks noChangeAspect="1"/>
          </p:cNvPicPr>
          <p:nvPr/>
        </p:nvPicPr>
        <p:blipFill>
          <a:blip r:embed="rId138" cstate="screen">
            <a:extLst>
              <a:ext uri="{28A0092B-C50C-407E-A947-70E740481C1C}">
                <a14:useLocalDpi xmlns:a14="http://schemas.microsoft.com/office/drawing/2010/main"/>
              </a:ext>
              <a:ext uri="{96DAC541-7B7A-43D3-8B79-37D633B846F1}">
                <asvg:svgBlip xmlns:asvg="http://schemas.microsoft.com/office/drawing/2016/SVG/main" r:embed="rId139"/>
              </a:ext>
            </a:extLst>
          </a:blip>
          <a:stretch>
            <a:fillRect/>
          </a:stretch>
        </p:blipFill>
        <p:spPr>
          <a:xfrm>
            <a:off x="10521480" y="4121383"/>
            <a:ext cx="520289" cy="520289"/>
          </a:xfrm>
          <a:prstGeom prst="rect">
            <a:avLst/>
          </a:prstGeom>
        </p:spPr>
      </p:pic>
      <p:pic>
        <p:nvPicPr>
          <p:cNvPr id="146" name="Graphic 145">
            <a:extLst>
              <a:ext uri="{FF2B5EF4-FFF2-40B4-BE49-F238E27FC236}">
                <a16:creationId xmlns:a16="http://schemas.microsoft.com/office/drawing/2014/main" id="{A89A76F6-C953-5047-A5B5-5A6B1360B3D9}"/>
              </a:ext>
            </a:extLst>
          </p:cNvPr>
          <p:cNvPicPr>
            <a:picLocks noChangeAspect="1"/>
          </p:cNvPicPr>
          <p:nvPr/>
        </p:nvPicPr>
        <p:blipFill>
          <a:blip r:embed="rId140" cstate="screen">
            <a:extLst>
              <a:ext uri="{28A0092B-C50C-407E-A947-70E740481C1C}">
                <a14:useLocalDpi xmlns:a14="http://schemas.microsoft.com/office/drawing/2010/main"/>
              </a:ext>
              <a:ext uri="{96DAC541-7B7A-43D3-8B79-37D633B846F1}">
                <asvg:svgBlip xmlns:asvg="http://schemas.microsoft.com/office/drawing/2016/SVG/main" r:embed="rId141"/>
              </a:ext>
            </a:extLst>
          </a:blip>
          <a:stretch>
            <a:fillRect/>
          </a:stretch>
        </p:blipFill>
        <p:spPr>
          <a:xfrm>
            <a:off x="11344503" y="4146594"/>
            <a:ext cx="469867" cy="469867"/>
          </a:xfrm>
          <a:prstGeom prst="rect">
            <a:avLst/>
          </a:prstGeom>
        </p:spPr>
      </p:pic>
      <p:pic>
        <p:nvPicPr>
          <p:cNvPr id="148" name="Graphic 147">
            <a:extLst>
              <a:ext uri="{FF2B5EF4-FFF2-40B4-BE49-F238E27FC236}">
                <a16:creationId xmlns:a16="http://schemas.microsoft.com/office/drawing/2014/main" id="{CDD1616C-EB66-0943-A82E-F25E87BCCC91}"/>
              </a:ext>
            </a:extLst>
          </p:cNvPr>
          <p:cNvPicPr>
            <a:picLocks noChangeAspect="1"/>
          </p:cNvPicPr>
          <p:nvPr/>
        </p:nvPicPr>
        <p:blipFill>
          <a:blip r:embed="rId142" cstate="screen">
            <a:extLst>
              <a:ext uri="{28A0092B-C50C-407E-A947-70E740481C1C}">
                <a14:useLocalDpi xmlns:a14="http://schemas.microsoft.com/office/drawing/2010/main"/>
              </a:ext>
              <a:ext uri="{96DAC541-7B7A-43D3-8B79-37D633B846F1}">
                <asvg:svgBlip xmlns:asvg="http://schemas.microsoft.com/office/drawing/2016/SVG/main" r:embed="rId143"/>
              </a:ext>
            </a:extLst>
          </a:blip>
          <a:stretch>
            <a:fillRect/>
          </a:stretch>
        </p:blipFill>
        <p:spPr>
          <a:xfrm>
            <a:off x="390358" y="5046479"/>
            <a:ext cx="447072" cy="447072"/>
          </a:xfrm>
          <a:prstGeom prst="rect">
            <a:avLst/>
          </a:prstGeom>
        </p:spPr>
      </p:pic>
      <p:pic>
        <p:nvPicPr>
          <p:cNvPr id="150" name="Graphic 149">
            <a:extLst>
              <a:ext uri="{FF2B5EF4-FFF2-40B4-BE49-F238E27FC236}">
                <a16:creationId xmlns:a16="http://schemas.microsoft.com/office/drawing/2014/main" id="{A11FA49B-9B6A-6C46-92A6-8811B258A8C3}"/>
              </a:ext>
            </a:extLst>
          </p:cNvPr>
          <p:cNvPicPr>
            <a:picLocks noChangeAspect="1"/>
          </p:cNvPicPr>
          <p:nvPr/>
        </p:nvPicPr>
        <p:blipFill>
          <a:blip r:embed="rId144" cstate="screen">
            <a:extLst>
              <a:ext uri="{28A0092B-C50C-407E-A947-70E740481C1C}">
                <a14:useLocalDpi xmlns:a14="http://schemas.microsoft.com/office/drawing/2010/main"/>
              </a:ext>
              <a:ext uri="{96DAC541-7B7A-43D3-8B79-37D633B846F1}">
                <asvg:svgBlip xmlns:asvg="http://schemas.microsoft.com/office/drawing/2016/SVG/main" r:embed="rId145"/>
              </a:ext>
            </a:extLst>
          </a:blip>
          <a:stretch>
            <a:fillRect/>
          </a:stretch>
        </p:blipFill>
        <p:spPr>
          <a:xfrm>
            <a:off x="1281748" y="5046479"/>
            <a:ext cx="447072" cy="447072"/>
          </a:xfrm>
          <a:prstGeom prst="rect">
            <a:avLst/>
          </a:prstGeom>
        </p:spPr>
      </p:pic>
      <p:pic>
        <p:nvPicPr>
          <p:cNvPr id="152" name="Graphic 151">
            <a:extLst>
              <a:ext uri="{FF2B5EF4-FFF2-40B4-BE49-F238E27FC236}">
                <a16:creationId xmlns:a16="http://schemas.microsoft.com/office/drawing/2014/main" id="{AB0BA71F-7D91-C140-8A59-7DF603F61497}"/>
              </a:ext>
            </a:extLst>
          </p:cNvPr>
          <p:cNvPicPr>
            <a:picLocks noChangeAspect="1"/>
          </p:cNvPicPr>
          <p:nvPr/>
        </p:nvPicPr>
        <p:blipFill>
          <a:blip r:embed="rId146" cstate="screen">
            <a:extLst>
              <a:ext uri="{28A0092B-C50C-407E-A947-70E740481C1C}">
                <a14:useLocalDpi xmlns:a14="http://schemas.microsoft.com/office/drawing/2010/main"/>
              </a:ext>
              <a:ext uri="{96DAC541-7B7A-43D3-8B79-37D633B846F1}">
                <asvg:svgBlip xmlns:asvg="http://schemas.microsoft.com/office/drawing/2016/SVG/main" r:embed="rId147"/>
              </a:ext>
            </a:extLst>
          </a:blip>
          <a:stretch>
            <a:fillRect/>
          </a:stretch>
        </p:blipFill>
        <p:spPr>
          <a:xfrm>
            <a:off x="2129859" y="5035082"/>
            <a:ext cx="469867" cy="469867"/>
          </a:xfrm>
          <a:prstGeom prst="rect">
            <a:avLst/>
          </a:prstGeom>
        </p:spPr>
      </p:pic>
      <p:pic>
        <p:nvPicPr>
          <p:cNvPr id="154" name="Graphic 153">
            <a:extLst>
              <a:ext uri="{FF2B5EF4-FFF2-40B4-BE49-F238E27FC236}">
                <a16:creationId xmlns:a16="http://schemas.microsoft.com/office/drawing/2014/main" id="{5FA338D5-F5D1-7642-A0A6-B36E1E3C92E2}"/>
              </a:ext>
            </a:extLst>
          </p:cNvPr>
          <p:cNvPicPr>
            <a:picLocks noChangeAspect="1"/>
          </p:cNvPicPr>
          <p:nvPr/>
        </p:nvPicPr>
        <p:blipFill>
          <a:blip r:embed="rId148" cstate="screen">
            <a:extLst>
              <a:ext uri="{28A0092B-C50C-407E-A947-70E740481C1C}">
                <a14:useLocalDpi xmlns:a14="http://schemas.microsoft.com/office/drawing/2010/main"/>
              </a:ext>
              <a:ext uri="{96DAC541-7B7A-43D3-8B79-37D633B846F1}">
                <asvg:svgBlip xmlns:asvg="http://schemas.microsoft.com/office/drawing/2016/SVG/main" r:embed="rId149"/>
              </a:ext>
            </a:extLst>
          </a:blip>
          <a:stretch>
            <a:fillRect/>
          </a:stretch>
        </p:blipFill>
        <p:spPr>
          <a:xfrm>
            <a:off x="3000765" y="5035082"/>
            <a:ext cx="469867" cy="469867"/>
          </a:xfrm>
          <a:prstGeom prst="rect">
            <a:avLst/>
          </a:prstGeom>
        </p:spPr>
      </p:pic>
      <p:pic>
        <p:nvPicPr>
          <p:cNvPr id="156" name="Graphic 155">
            <a:extLst>
              <a:ext uri="{FF2B5EF4-FFF2-40B4-BE49-F238E27FC236}">
                <a16:creationId xmlns:a16="http://schemas.microsoft.com/office/drawing/2014/main" id="{3CA6B311-4215-5042-A360-D8B072D45A4B}"/>
              </a:ext>
            </a:extLst>
          </p:cNvPr>
          <p:cNvPicPr>
            <a:picLocks noChangeAspect="1"/>
          </p:cNvPicPr>
          <p:nvPr/>
        </p:nvPicPr>
        <p:blipFill>
          <a:blip r:embed="rId150" cstate="screen">
            <a:extLst>
              <a:ext uri="{28A0092B-C50C-407E-A947-70E740481C1C}">
                <a14:useLocalDpi xmlns:a14="http://schemas.microsoft.com/office/drawing/2010/main"/>
              </a:ext>
              <a:ext uri="{96DAC541-7B7A-43D3-8B79-37D633B846F1}">
                <asvg:svgBlip xmlns:asvg="http://schemas.microsoft.com/office/drawing/2016/SVG/main" r:embed="rId151"/>
              </a:ext>
            </a:extLst>
          </a:blip>
          <a:stretch>
            <a:fillRect/>
          </a:stretch>
        </p:blipFill>
        <p:spPr>
          <a:xfrm>
            <a:off x="10501952" y="4993970"/>
            <a:ext cx="552090" cy="552090"/>
          </a:xfrm>
          <a:prstGeom prst="rect">
            <a:avLst/>
          </a:prstGeom>
        </p:spPr>
      </p:pic>
      <p:pic>
        <p:nvPicPr>
          <p:cNvPr id="158" name="Graphic 157">
            <a:extLst>
              <a:ext uri="{FF2B5EF4-FFF2-40B4-BE49-F238E27FC236}">
                <a16:creationId xmlns:a16="http://schemas.microsoft.com/office/drawing/2014/main" id="{8AE6542B-6127-5343-A6BE-2C9A7731E62F}"/>
              </a:ext>
            </a:extLst>
          </p:cNvPr>
          <p:cNvPicPr>
            <a:picLocks noChangeAspect="1"/>
          </p:cNvPicPr>
          <p:nvPr/>
        </p:nvPicPr>
        <p:blipFill>
          <a:blip r:embed="rId152" cstate="screen">
            <a:extLst>
              <a:ext uri="{28A0092B-C50C-407E-A947-70E740481C1C}">
                <a14:useLocalDpi xmlns:a14="http://schemas.microsoft.com/office/drawing/2010/main"/>
              </a:ext>
              <a:ext uri="{96DAC541-7B7A-43D3-8B79-37D633B846F1}">
                <asvg:svgBlip xmlns:asvg="http://schemas.microsoft.com/office/drawing/2016/SVG/main" r:embed="rId153"/>
              </a:ext>
            </a:extLst>
          </a:blip>
          <a:stretch>
            <a:fillRect/>
          </a:stretch>
        </p:blipFill>
        <p:spPr>
          <a:xfrm>
            <a:off x="9684188" y="4993970"/>
            <a:ext cx="552090" cy="552090"/>
          </a:xfrm>
          <a:prstGeom prst="rect">
            <a:avLst/>
          </a:prstGeom>
        </p:spPr>
      </p:pic>
      <p:pic>
        <p:nvPicPr>
          <p:cNvPr id="160" name="Graphic 159">
            <a:extLst>
              <a:ext uri="{FF2B5EF4-FFF2-40B4-BE49-F238E27FC236}">
                <a16:creationId xmlns:a16="http://schemas.microsoft.com/office/drawing/2014/main" id="{4CEFCBEA-7BD8-CD4F-A135-6E57D579457B}"/>
              </a:ext>
            </a:extLst>
          </p:cNvPr>
          <p:cNvPicPr>
            <a:picLocks noChangeAspect="1"/>
          </p:cNvPicPr>
          <p:nvPr/>
        </p:nvPicPr>
        <p:blipFill>
          <a:blip r:embed="rId154" cstate="screen">
            <a:extLst>
              <a:ext uri="{28A0092B-C50C-407E-A947-70E740481C1C}">
                <a14:useLocalDpi xmlns:a14="http://schemas.microsoft.com/office/drawing/2010/main"/>
              </a:ext>
              <a:ext uri="{96DAC541-7B7A-43D3-8B79-37D633B846F1}">
                <asvg:svgBlip xmlns:asvg="http://schemas.microsoft.com/office/drawing/2016/SVG/main" r:embed="rId155"/>
              </a:ext>
            </a:extLst>
          </a:blip>
          <a:stretch>
            <a:fillRect/>
          </a:stretch>
        </p:blipFill>
        <p:spPr>
          <a:xfrm>
            <a:off x="8860817" y="4988042"/>
            <a:ext cx="563946" cy="563946"/>
          </a:xfrm>
          <a:prstGeom prst="rect">
            <a:avLst/>
          </a:prstGeom>
        </p:spPr>
      </p:pic>
      <p:pic>
        <p:nvPicPr>
          <p:cNvPr id="162" name="Graphic 161">
            <a:extLst>
              <a:ext uri="{FF2B5EF4-FFF2-40B4-BE49-F238E27FC236}">
                <a16:creationId xmlns:a16="http://schemas.microsoft.com/office/drawing/2014/main" id="{B0245CD9-B93C-9844-A65C-887C3E813224}"/>
              </a:ext>
            </a:extLst>
          </p:cNvPr>
          <p:cNvPicPr>
            <a:picLocks noChangeAspect="1"/>
          </p:cNvPicPr>
          <p:nvPr/>
        </p:nvPicPr>
        <p:blipFill>
          <a:blip r:embed="rId156" cstate="screen">
            <a:extLst>
              <a:ext uri="{28A0092B-C50C-407E-A947-70E740481C1C}">
                <a14:useLocalDpi xmlns:a14="http://schemas.microsoft.com/office/drawing/2010/main"/>
              </a:ext>
              <a:ext uri="{96DAC541-7B7A-43D3-8B79-37D633B846F1}">
                <asvg:svgBlip xmlns:asvg="http://schemas.microsoft.com/office/drawing/2016/SVG/main" r:embed="rId157"/>
              </a:ext>
            </a:extLst>
          </a:blip>
          <a:stretch>
            <a:fillRect/>
          </a:stretch>
        </p:blipFill>
        <p:spPr>
          <a:xfrm>
            <a:off x="7989911" y="4988042"/>
            <a:ext cx="563947" cy="563947"/>
          </a:xfrm>
          <a:prstGeom prst="rect">
            <a:avLst/>
          </a:prstGeom>
        </p:spPr>
      </p:pic>
      <p:pic>
        <p:nvPicPr>
          <p:cNvPr id="164" name="Graphic 163">
            <a:extLst>
              <a:ext uri="{FF2B5EF4-FFF2-40B4-BE49-F238E27FC236}">
                <a16:creationId xmlns:a16="http://schemas.microsoft.com/office/drawing/2014/main" id="{27CA505E-B178-AF49-B958-E6F57FA52143}"/>
              </a:ext>
            </a:extLst>
          </p:cNvPr>
          <p:cNvPicPr>
            <a:picLocks noChangeAspect="1"/>
          </p:cNvPicPr>
          <p:nvPr/>
        </p:nvPicPr>
        <p:blipFill>
          <a:blip r:embed="rId158" cstate="screen">
            <a:extLst>
              <a:ext uri="{28A0092B-C50C-407E-A947-70E740481C1C}">
                <a14:useLocalDpi xmlns:a14="http://schemas.microsoft.com/office/drawing/2010/main"/>
              </a:ext>
              <a:ext uri="{96DAC541-7B7A-43D3-8B79-37D633B846F1}">
                <asvg:svgBlip xmlns:asvg="http://schemas.microsoft.com/office/drawing/2016/SVG/main" r:embed="rId159"/>
              </a:ext>
            </a:extLst>
          </a:blip>
          <a:stretch>
            <a:fillRect/>
          </a:stretch>
        </p:blipFill>
        <p:spPr>
          <a:xfrm>
            <a:off x="7186702" y="5020713"/>
            <a:ext cx="498604" cy="498604"/>
          </a:xfrm>
          <a:prstGeom prst="rect">
            <a:avLst/>
          </a:prstGeom>
        </p:spPr>
      </p:pic>
      <p:pic>
        <p:nvPicPr>
          <p:cNvPr id="166" name="Graphic 165">
            <a:extLst>
              <a:ext uri="{FF2B5EF4-FFF2-40B4-BE49-F238E27FC236}">
                <a16:creationId xmlns:a16="http://schemas.microsoft.com/office/drawing/2014/main" id="{DBEEA702-04F8-9440-A96E-DFE5F81F9683}"/>
              </a:ext>
            </a:extLst>
          </p:cNvPr>
          <p:cNvPicPr>
            <a:picLocks noChangeAspect="1"/>
          </p:cNvPicPr>
          <p:nvPr/>
        </p:nvPicPr>
        <p:blipFill>
          <a:blip r:embed="rId160" cstate="screen">
            <a:extLst>
              <a:ext uri="{28A0092B-C50C-407E-A947-70E740481C1C}">
                <a14:useLocalDpi xmlns:a14="http://schemas.microsoft.com/office/drawing/2010/main"/>
              </a:ext>
              <a:ext uri="{96DAC541-7B7A-43D3-8B79-37D633B846F1}">
                <asvg:svgBlip xmlns:asvg="http://schemas.microsoft.com/office/drawing/2016/SVG/main" r:embed="rId161"/>
              </a:ext>
            </a:extLst>
          </a:blip>
          <a:stretch>
            <a:fillRect/>
          </a:stretch>
        </p:blipFill>
        <p:spPr>
          <a:xfrm>
            <a:off x="6346422" y="5020713"/>
            <a:ext cx="498604" cy="498604"/>
          </a:xfrm>
          <a:prstGeom prst="rect">
            <a:avLst/>
          </a:prstGeom>
        </p:spPr>
      </p:pic>
      <p:pic>
        <p:nvPicPr>
          <p:cNvPr id="168" name="Graphic 167">
            <a:extLst>
              <a:ext uri="{FF2B5EF4-FFF2-40B4-BE49-F238E27FC236}">
                <a16:creationId xmlns:a16="http://schemas.microsoft.com/office/drawing/2014/main" id="{A044C54E-4395-DC46-8C36-676E3899E07B}"/>
              </a:ext>
            </a:extLst>
          </p:cNvPr>
          <p:cNvPicPr>
            <a:picLocks noChangeAspect="1"/>
          </p:cNvPicPr>
          <p:nvPr/>
        </p:nvPicPr>
        <p:blipFill>
          <a:blip r:embed="rId162" cstate="screen">
            <a:extLst>
              <a:ext uri="{28A0092B-C50C-407E-A947-70E740481C1C}">
                <a14:useLocalDpi xmlns:a14="http://schemas.microsoft.com/office/drawing/2010/main"/>
              </a:ext>
              <a:ext uri="{96DAC541-7B7A-43D3-8B79-37D633B846F1}">
                <asvg:svgBlip xmlns:asvg="http://schemas.microsoft.com/office/drawing/2016/SVG/main" r:embed="rId163"/>
              </a:ext>
            </a:extLst>
          </a:blip>
          <a:stretch>
            <a:fillRect/>
          </a:stretch>
        </p:blipFill>
        <p:spPr>
          <a:xfrm>
            <a:off x="5477871" y="4988042"/>
            <a:ext cx="563946" cy="563946"/>
          </a:xfrm>
          <a:prstGeom prst="rect">
            <a:avLst/>
          </a:prstGeom>
        </p:spPr>
      </p:pic>
      <p:pic>
        <p:nvPicPr>
          <p:cNvPr id="170" name="Graphic 169">
            <a:extLst>
              <a:ext uri="{FF2B5EF4-FFF2-40B4-BE49-F238E27FC236}">
                <a16:creationId xmlns:a16="http://schemas.microsoft.com/office/drawing/2014/main" id="{57AF51D4-18A0-C743-A19F-31D36EC36598}"/>
              </a:ext>
            </a:extLst>
          </p:cNvPr>
          <p:cNvPicPr>
            <a:picLocks noChangeAspect="1"/>
          </p:cNvPicPr>
          <p:nvPr/>
        </p:nvPicPr>
        <p:blipFill>
          <a:blip r:embed="rId164" cstate="screen">
            <a:extLst>
              <a:ext uri="{28A0092B-C50C-407E-A947-70E740481C1C}">
                <a14:useLocalDpi xmlns:a14="http://schemas.microsoft.com/office/drawing/2010/main"/>
              </a:ext>
              <a:ext uri="{96DAC541-7B7A-43D3-8B79-37D633B846F1}">
                <asvg:svgBlip xmlns:asvg="http://schemas.microsoft.com/office/drawing/2016/SVG/main" r:embed="rId165"/>
              </a:ext>
            </a:extLst>
          </a:blip>
          <a:stretch>
            <a:fillRect/>
          </a:stretch>
        </p:blipFill>
        <p:spPr>
          <a:xfrm>
            <a:off x="4606965" y="4988042"/>
            <a:ext cx="563946" cy="563946"/>
          </a:xfrm>
          <a:prstGeom prst="rect">
            <a:avLst/>
          </a:prstGeom>
        </p:spPr>
      </p:pic>
      <p:pic>
        <p:nvPicPr>
          <p:cNvPr id="172" name="Graphic 171">
            <a:extLst>
              <a:ext uri="{FF2B5EF4-FFF2-40B4-BE49-F238E27FC236}">
                <a16:creationId xmlns:a16="http://schemas.microsoft.com/office/drawing/2014/main" id="{14754E12-323A-E144-B779-63BAFECB27E1}"/>
              </a:ext>
            </a:extLst>
          </p:cNvPr>
          <p:cNvPicPr>
            <a:picLocks noChangeAspect="1"/>
          </p:cNvPicPr>
          <p:nvPr/>
        </p:nvPicPr>
        <p:blipFill>
          <a:blip r:embed="rId166" cstate="screen">
            <a:extLst>
              <a:ext uri="{28A0092B-C50C-407E-A947-70E740481C1C}">
                <a14:useLocalDpi xmlns:a14="http://schemas.microsoft.com/office/drawing/2010/main"/>
              </a:ext>
              <a:ext uri="{96DAC541-7B7A-43D3-8B79-37D633B846F1}">
                <asvg:svgBlip xmlns:asvg="http://schemas.microsoft.com/office/drawing/2016/SVG/main" r:embed="rId167"/>
              </a:ext>
            </a:extLst>
          </a:blip>
          <a:stretch>
            <a:fillRect/>
          </a:stretch>
        </p:blipFill>
        <p:spPr>
          <a:xfrm>
            <a:off x="3838690" y="5035082"/>
            <a:ext cx="469867" cy="469867"/>
          </a:xfrm>
          <a:prstGeom prst="rect">
            <a:avLst/>
          </a:prstGeom>
        </p:spPr>
      </p:pic>
      <p:pic>
        <p:nvPicPr>
          <p:cNvPr id="174" name="Graphic 173">
            <a:extLst>
              <a:ext uri="{FF2B5EF4-FFF2-40B4-BE49-F238E27FC236}">
                <a16:creationId xmlns:a16="http://schemas.microsoft.com/office/drawing/2014/main" id="{20384BD2-C19E-1B41-80AB-3645244277DB}"/>
              </a:ext>
            </a:extLst>
          </p:cNvPr>
          <p:cNvPicPr>
            <a:picLocks noChangeAspect="1"/>
          </p:cNvPicPr>
          <p:nvPr/>
        </p:nvPicPr>
        <p:blipFill>
          <a:blip r:embed="rId168" cstate="screen">
            <a:extLst>
              <a:ext uri="{28A0092B-C50C-407E-A947-70E740481C1C}">
                <a14:useLocalDpi xmlns:a14="http://schemas.microsoft.com/office/drawing/2010/main"/>
              </a:ext>
              <a:ext uri="{96DAC541-7B7A-43D3-8B79-37D633B846F1}">
                <asvg:svgBlip xmlns:asvg="http://schemas.microsoft.com/office/drawing/2016/SVG/main" r:embed="rId169"/>
              </a:ext>
            </a:extLst>
          </a:blip>
          <a:stretch>
            <a:fillRect/>
          </a:stretch>
        </p:blipFill>
        <p:spPr>
          <a:xfrm>
            <a:off x="11367298" y="5046479"/>
            <a:ext cx="447072" cy="447072"/>
          </a:xfrm>
          <a:prstGeom prst="rect">
            <a:avLst/>
          </a:prstGeom>
        </p:spPr>
      </p:pic>
      <p:pic>
        <p:nvPicPr>
          <p:cNvPr id="176" name="Graphic 175">
            <a:extLst>
              <a:ext uri="{FF2B5EF4-FFF2-40B4-BE49-F238E27FC236}">
                <a16:creationId xmlns:a16="http://schemas.microsoft.com/office/drawing/2014/main" id="{78116FF8-648F-1842-BD32-738C38C261CE}"/>
              </a:ext>
            </a:extLst>
          </p:cNvPr>
          <p:cNvPicPr>
            <a:picLocks noChangeAspect="1"/>
          </p:cNvPicPr>
          <p:nvPr/>
        </p:nvPicPr>
        <p:blipFill>
          <a:blip r:embed="rId170" cstate="screen">
            <a:extLst>
              <a:ext uri="{28A0092B-C50C-407E-A947-70E740481C1C}">
                <a14:useLocalDpi xmlns:a14="http://schemas.microsoft.com/office/drawing/2010/main"/>
              </a:ext>
              <a:ext uri="{96DAC541-7B7A-43D3-8B79-37D633B846F1}">
                <asvg:svgBlip xmlns:asvg="http://schemas.microsoft.com/office/drawing/2016/SVG/main" r:embed="rId171"/>
              </a:ext>
            </a:extLst>
          </a:blip>
          <a:stretch>
            <a:fillRect/>
          </a:stretch>
        </p:blipFill>
        <p:spPr>
          <a:xfrm>
            <a:off x="390358" y="5884583"/>
            <a:ext cx="447073" cy="447073"/>
          </a:xfrm>
          <a:prstGeom prst="rect">
            <a:avLst/>
          </a:prstGeom>
        </p:spPr>
      </p:pic>
      <p:pic>
        <p:nvPicPr>
          <p:cNvPr id="178" name="Graphic 177">
            <a:extLst>
              <a:ext uri="{FF2B5EF4-FFF2-40B4-BE49-F238E27FC236}">
                <a16:creationId xmlns:a16="http://schemas.microsoft.com/office/drawing/2014/main" id="{9C2A366B-2212-314C-9D05-CD165A98426D}"/>
              </a:ext>
            </a:extLst>
          </p:cNvPr>
          <p:cNvPicPr>
            <a:picLocks noChangeAspect="1"/>
          </p:cNvPicPr>
          <p:nvPr/>
        </p:nvPicPr>
        <p:blipFill>
          <a:blip r:embed="rId172" cstate="screen">
            <a:extLst>
              <a:ext uri="{28A0092B-C50C-407E-A947-70E740481C1C}">
                <a14:useLocalDpi xmlns:a14="http://schemas.microsoft.com/office/drawing/2010/main"/>
              </a:ext>
              <a:ext uri="{96DAC541-7B7A-43D3-8B79-37D633B846F1}">
                <asvg:svgBlip xmlns:asvg="http://schemas.microsoft.com/office/drawing/2016/SVG/main" r:embed="rId173"/>
              </a:ext>
            </a:extLst>
          </a:blip>
          <a:stretch>
            <a:fillRect/>
          </a:stretch>
        </p:blipFill>
        <p:spPr>
          <a:xfrm>
            <a:off x="1251310" y="5873186"/>
            <a:ext cx="469867" cy="469867"/>
          </a:xfrm>
          <a:prstGeom prst="rect">
            <a:avLst/>
          </a:prstGeom>
        </p:spPr>
      </p:pic>
      <p:pic>
        <p:nvPicPr>
          <p:cNvPr id="180" name="Graphic 179">
            <a:extLst>
              <a:ext uri="{FF2B5EF4-FFF2-40B4-BE49-F238E27FC236}">
                <a16:creationId xmlns:a16="http://schemas.microsoft.com/office/drawing/2014/main" id="{666C2BE6-6DB8-5F4F-9EA7-66EA1BD25B83}"/>
              </a:ext>
            </a:extLst>
          </p:cNvPr>
          <p:cNvPicPr>
            <a:picLocks noChangeAspect="1"/>
          </p:cNvPicPr>
          <p:nvPr/>
        </p:nvPicPr>
        <p:blipFill>
          <a:blip r:embed="rId174" cstate="screen">
            <a:extLst>
              <a:ext uri="{28A0092B-C50C-407E-A947-70E740481C1C}">
                <a14:useLocalDpi xmlns:a14="http://schemas.microsoft.com/office/drawing/2010/main"/>
              </a:ext>
              <a:ext uri="{96DAC541-7B7A-43D3-8B79-37D633B846F1}">
                <asvg:svgBlip xmlns:asvg="http://schemas.microsoft.com/office/drawing/2016/SVG/main" r:embed="rId175"/>
              </a:ext>
            </a:extLst>
          </a:blip>
          <a:stretch>
            <a:fillRect/>
          </a:stretch>
        </p:blipFill>
        <p:spPr>
          <a:xfrm>
            <a:off x="2140340" y="5848825"/>
            <a:ext cx="518588" cy="518588"/>
          </a:xfrm>
          <a:prstGeom prst="rect">
            <a:avLst/>
          </a:prstGeom>
        </p:spPr>
      </p:pic>
      <p:pic>
        <p:nvPicPr>
          <p:cNvPr id="182" name="Graphic 181">
            <a:extLst>
              <a:ext uri="{FF2B5EF4-FFF2-40B4-BE49-F238E27FC236}">
                <a16:creationId xmlns:a16="http://schemas.microsoft.com/office/drawing/2014/main" id="{253F2236-267D-BA49-83E2-28244CE71BB2}"/>
              </a:ext>
            </a:extLst>
          </p:cNvPr>
          <p:cNvPicPr>
            <a:picLocks noChangeAspect="1"/>
          </p:cNvPicPr>
          <p:nvPr/>
        </p:nvPicPr>
        <p:blipFill>
          <a:blip r:embed="rId176" cstate="screen">
            <a:extLst>
              <a:ext uri="{28A0092B-C50C-407E-A947-70E740481C1C}">
                <a14:useLocalDpi xmlns:a14="http://schemas.microsoft.com/office/drawing/2010/main"/>
              </a:ext>
              <a:ext uri="{96DAC541-7B7A-43D3-8B79-37D633B846F1}">
                <asvg:svgBlip xmlns:asvg="http://schemas.microsoft.com/office/drawing/2016/SVG/main" r:embed="rId177"/>
              </a:ext>
            </a:extLst>
          </a:blip>
          <a:stretch>
            <a:fillRect/>
          </a:stretch>
        </p:blipFill>
        <p:spPr>
          <a:xfrm>
            <a:off x="3010589" y="5865821"/>
            <a:ext cx="484596" cy="484596"/>
          </a:xfrm>
          <a:prstGeom prst="rect">
            <a:avLst/>
          </a:prstGeom>
        </p:spPr>
      </p:pic>
      <p:pic>
        <p:nvPicPr>
          <p:cNvPr id="184" name="Graphic 183">
            <a:extLst>
              <a:ext uri="{FF2B5EF4-FFF2-40B4-BE49-F238E27FC236}">
                <a16:creationId xmlns:a16="http://schemas.microsoft.com/office/drawing/2014/main" id="{52A64677-A6F6-C34B-B93F-7DE947444214}"/>
              </a:ext>
            </a:extLst>
          </p:cNvPr>
          <p:cNvPicPr>
            <a:picLocks noChangeAspect="1"/>
          </p:cNvPicPr>
          <p:nvPr/>
        </p:nvPicPr>
        <p:blipFill>
          <a:blip r:embed="rId178" cstate="screen">
            <a:extLst>
              <a:ext uri="{28A0092B-C50C-407E-A947-70E740481C1C}">
                <a14:useLocalDpi xmlns:a14="http://schemas.microsoft.com/office/drawing/2010/main"/>
              </a:ext>
              <a:ext uri="{96DAC541-7B7A-43D3-8B79-37D633B846F1}">
                <asvg:svgBlip xmlns:asvg="http://schemas.microsoft.com/office/drawing/2016/SVG/main" r:embed="rId179"/>
              </a:ext>
            </a:extLst>
          </a:blip>
          <a:stretch>
            <a:fillRect/>
          </a:stretch>
        </p:blipFill>
        <p:spPr>
          <a:xfrm>
            <a:off x="3846846" y="5880269"/>
            <a:ext cx="455700" cy="455700"/>
          </a:xfrm>
          <a:prstGeom prst="rect">
            <a:avLst/>
          </a:prstGeom>
        </p:spPr>
      </p:pic>
      <p:pic>
        <p:nvPicPr>
          <p:cNvPr id="186" name="Graphic 185">
            <a:extLst>
              <a:ext uri="{FF2B5EF4-FFF2-40B4-BE49-F238E27FC236}">
                <a16:creationId xmlns:a16="http://schemas.microsoft.com/office/drawing/2014/main" id="{F9D4EA09-9DEF-F141-A3B7-AF67F8FE0F05}"/>
              </a:ext>
            </a:extLst>
          </p:cNvPr>
          <p:cNvPicPr>
            <a:picLocks noChangeAspect="1"/>
          </p:cNvPicPr>
          <p:nvPr/>
        </p:nvPicPr>
        <p:blipFill>
          <a:blip r:embed="rId180" cstate="screen">
            <a:extLst>
              <a:ext uri="{28A0092B-C50C-407E-A947-70E740481C1C}">
                <a14:useLocalDpi xmlns:a14="http://schemas.microsoft.com/office/drawing/2010/main"/>
              </a:ext>
              <a:ext uri="{96DAC541-7B7A-43D3-8B79-37D633B846F1}">
                <asvg:svgBlip xmlns:asvg="http://schemas.microsoft.com/office/drawing/2016/SVG/main" r:embed="rId181"/>
              </a:ext>
            </a:extLst>
          </a:blip>
          <a:stretch>
            <a:fillRect/>
          </a:stretch>
        </p:blipFill>
        <p:spPr>
          <a:xfrm>
            <a:off x="4627119" y="5846300"/>
            <a:ext cx="523638" cy="523638"/>
          </a:xfrm>
          <a:prstGeom prst="rect">
            <a:avLst/>
          </a:prstGeom>
        </p:spPr>
      </p:pic>
      <p:pic>
        <p:nvPicPr>
          <p:cNvPr id="188" name="Graphic 187">
            <a:extLst>
              <a:ext uri="{FF2B5EF4-FFF2-40B4-BE49-F238E27FC236}">
                <a16:creationId xmlns:a16="http://schemas.microsoft.com/office/drawing/2014/main" id="{F1456146-8536-5049-A10C-8E28E5FDB76B}"/>
              </a:ext>
            </a:extLst>
          </p:cNvPr>
          <p:cNvPicPr>
            <a:picLocks noChangeAspect="1"/>
          </p:cNvPicPr>
          <p:nvPr/>
        </p:nvPicPr>
        <p:blipFill>
          <a:blip r:embed="rId182" cstate="screen">
            <a:extLst>
              <a:ext uri="{28A0092B-C50C-407E-A947-70E740481C1C}">
                <a14:useLocalDpi xmlns:a14="http://schemas.microsoft.com/office/drawing/2010/main"/>
              </a:ext>
              <a:ext uri="{96DAC541-7B7A-43D3-8B79-37D633B846F1}">
                <asvg:svgBlip xmlns:asvg="http://schemas.microsoft.com/office/drawing/2016/SVG/main" r:embed="rId183"/>
              </a:ext>
            </a:extLst>
          </a:blip>
          <a:stretch>
            <a:fillRect/>
          </a:stretch>
        </p:blipFill>
        <p:spPr>
          <a:xfrm>
            <a:off x="5539284" y="5865821"/>
            <a:ext cx="484597" cy="484597"/>
          </a:xfrm>
          <a:prstGeom prst="rect">
            <a:avLst/>
          </a:prstGeom>
        </p:spPr>
      </p:pic>
      <p:pic>
        <p:nvPicPr>
          <p:cNvPr id="190" name="Graphic 189">
            <a:extLst>
              <a:ext uri="{FF2B5EF4-FFF2-40B4-BE49-F238E27FC236}">
                <a16:creationId xmlns:a16="http://schemas.microsoft.com/office/drawing/2014/main" id="{B6F393CD-73EE-934E-B9B2-236A91D592D3}"/>
              </a:ext>
            </a:extLst>
          </p:cNvPr>
          <p:cNvPicPr>
            <a:picLocks noChangeAspect="1"/>
          </p:cNvPicPr>
          <p:nvPr/>
        </p:nvPicPr>
        <p:blipFill>
          <a:blip r:embed="rId184" cstate="screen">
            <a:extLst>
              <a:ext uri="{28A0092B-C50C-407E-A947-70E740481C1C}">
                <a14:useLocalDpi xmlns:a14="http://schemas.microsoft.com/office/drawing/2010/main"/>
              </a:ext>
              <a:ext uri="{96DAC541-7B7A-43D3-8B79-37D633B846F1}">
                <asvg:svgBlip xmlns:asvg="http://schemas.microsoft.com/office/drawing/2016/SVG/main" r:embed="rId185"/>
              </a:ext>
            </a:extLst>
          </a:blip>
          <a:stretch>
            <a:fillRect/>
          </a:stretch>
        </p:blipFill>
        <p:spPr>
          <a:xfrm>
            <a:off x="6314856" y="5818273"/>
            <a:ext cx="579692" cy="579692"/>
          </a:xfrm>
          <a:prstGeom prst="rect">
            <a:avLst/>
          </a:prstGeom>
        </p:spPr>
      </p:pic>
      <p:pic>
        <p:nvPicPr>
          <p:cNvPr id="192" name="Graphic 191">
            <a:extLst>
              <a:ext uri="{FF2B5EF4-FFF2-40B4-BE49-F238E27FC236}">
                <a16:creationId xmlns:a16="http://schemas.microsoft.com/office/drawing/2014/main" id="{2EE88073-D2A9-EC48-B7E4-3676DDC024BF}"/>
              </a:ext>
            </a:extLst>
          </p:cNvPr>
          <p:cNvPicPr>
            <a:picLocks noChangeAspect="1"/>
          </p:cNvPicPr>
          <p:nvPr/>
        </p:nvPicPr>
        <p:blipFill>
          <a:blip r:embed="rId186" cstate="screen">
            <a:extLst>
              <a:ext uri="{28A0092B-C50C-407E-A947-70E740481C1C}">
                <a14:useLocalDpi xmlns:a14="http://schemas.microsoft.com/office/drawing/2010/main"/>
              </a:ext>
              <a:ext uri="{96DAC541-7B7A-43D3-8B79-37D633B846F1}">
                <asvg:svgBlip xmlns:asvg="http://schemas.microsoft.com/office/drawing/2016/SVG/main" r:embed="rId187"/>
              </a:ext>
            </a:extLst>
          </a:blip>
          <a:stretch>
            <a:fillRect/>
          </a:stretch>
        </p:blipFill>
        <p:spPr>
          <a:xfrm>
            <a:off x="7146158" y="5818273"/>
            <a:ext cx="579692" cy="579692"/>
          </a:xfrm>
          <a:prstGeom prst="rect">
            <a:avLst/>
          </a:prstGeom>
        </p:spPr>
      </p:pic>
      <p:pic>
        <p:nvPicPr>
          <p:cNvPr id="200" name="Graphic 199">
            <a:extLst>
              <a:ext uri="{FF2B5EF4-FFF2-40B4-BE49-F238E27FC236}">
                <a16:creationId xmlns:a16="http://schemas.microsoft.com/office/drawing/2014/main" id="{2972CA64-69AB-EA41-8EE8-9849A340DF2F}"/>
              </a:ext>
            </a:extLst>
          </p:cNvPr>
          <p:cNvPicPr>
            <a:picLocks noChangeAspect="1"/>
          </p:cNvPicPr>
          <p:nvPr/>
        </p:nvPicPr>
        <p:blipFill>
          <a:blip r:embed="rId188" cstate="screen">
            <a:extLst>
              <a:ext uri="{28A0092B-C50C-407E-A947-70E740481C1C}">
                <a14:useLocalDpi xmlns:a14="http://schemas.microsoft.com/office/drawing/2010/main"/>
              </a:ext>
              <a:ext uri="{96DAC541-7B7A-43D3-8B79-37D633B846F1}">
                <asvg:svgBlip xmlns:asvg="http://schemas.microsoft.com/office/drawing/2016/SVG/main" r:embed="rId189"/>
              </a:ext>
            </a:extLst>
          </a:blip>
          <a:stretch>
            <a:fillRect/>
          </a:stretch>
        </p:blipFill>
        <p:spPr>
          <a:xfrm>
            <a:off x="7989911" y="5826146"/>
            <a:ext cx="563947" cy="563947"/>
          </a:xfrm>
          <a:prstGeom prst="rect">
            <a:avLst/>
          </a:prstGeom>
        </p:spPr>
      </p:pic>
      <p:pic>
        <p:nvPicPr>
          <p:cNvPr id="206" name="Graphic 205">
            <a:extLst>
              <a:ext uri="{FF2B5EF4-FFF2-40B4-BE49-F238E27FC236}">
                <a16:creationId xmlns:a16="http://schemas.microsoft.com/office/drawing/2014/main" id="{9ED6318D-50A3-A94D-93BC-843B102684E9}"/>
              </a:ext>
            </a:extLst>
          </p:cNvPr>
          <p:cNvPicPr>
            <a:picLocks noChangeAspect="1"/>
          </p:cNvPicPr>
          <p:nvPr/>
        </p:nvPicPr>
        <p:blipFill>
          <a:blip r:embed="rId190" cstate="screen">
            <a:extLst>
              <a:ext uri="{28A0092B-C50C-407E-A947-70E740481C1C}">
                <a14:useLocalDpi xmlns:a14="http://schemas.microsoft.com/office/drawing/2010/main"/>
              </a:ext>
              <a:ext uri="{96DAC541-7B7A-43D3-8B79-37D633B846F1}">
                <asvg:svgBlip xmlns:asvg="http://schemas.microsoft.com/office/drawing/2016/SVG/main" r:embed="rId191"/>
              </a:ext>
            </a:extLst>
          </a:blip>
          <a:stretch>
            <a:fillRect/>
          </a:stretch>
        </p:blipFill>
        <p:spPr>
          <a:xfrm>
            <a:off x="8860817" y="5826146"/>
            <a:ext cx="563946" cy="563946"/>
          </a:xfrm>
          <a:prstGeom prst="rect">
            <a:avLst/>
          </a:prstGeom>
        </p:spPr>
      </p:pic>
      <p:pic>
        <p:nvPicPr>
          <p:cNvPr id="208" name="Graphic 207">
            <a:extLst>
              <a:ext uri="{FF2B5EF4-FFF2-40B4-BE49-F238E27FC236}">
                <a16:creationId xmlns:a16="http://schemas.microsoft.com/office/drawing/2014/main" id="{F5E92E99-C9E3-4549-809C-FA54DBCD5979}"/>
              </a:ext>
            </a:extLst>
          </p:cNvPr>
          <p:cNvPicPr>
            <a:picLocks noChangeAspect="1"/>
          </p:cNvPicPr>
          <p:nvPr/>
        </p:nvPicPr>
        <p:blipFill>
          <a:blip r:embed="rId192" cstate="screen">
            <a:extLst>
              <a:ext uri="{28A0092B-C50C-407E-A947-70E740481C1C}">
                <a14:useLocalDpi xmlns:a14="http://schemas.microsoft.com/office/drawing/2010/main"/>
              </a:ext>
              <a:ext uri="{96DAC541-7B7A-43D3-8B79-37D633B846F1}">
                <asvg:svgBlip xmlns:asvg="http://schemas.microsoft.com/office/drawing/2016/SVG/main" r:embed="rId193"/>
              </a:ext>
            </a:extLst>
          </a:blip>
          <a:stretch>
            <a:fillRect/>
          </a:stretch>
        </p:blipFill>
        <p:spPr>
          <a:xfrm>
            <a:off x="9727050" y="5868655"/>
            <a:ext cx="478929" cy="478929"/>
          </a:xfrm>
          <a:prstGeom prst="rect">
            <a:avLst/>
          </a:prstGeom>
        </p:spPr>
      </p:pic>
      <p:pic>
        <p:nvPicPr>
          <p:cNvPr id="216" name="Graphic 215">
            <a:extLst>
              <a:ext uri="{FF2B5EF4-FFF2-40B4-BE49-F238E27FC236}">
                <a16:creationId xmlns:a16="http://schemas.microsoft.com/office/drawing/2014/main" id="{70DCFB37-6741-E641-A299-E34FE8715C3F}"/>
              </a:ext>
            </a:extLst>
          </p:cNvPr>
          <p:cNvPicPr>
            <a:picLocks noChangeAspect="1"/>
          </p:cNvPicPr>
          <p:nvPr/>
        </p:nvPicPr>
        <p:blipFill>
          <a:blip r:embed="rId194" cstate="screen">
            <a:extLst>
              <a:ext uri="{28A0092B-C50C-407E-A947-70E740481C1C}">
                <a14:useLocalDpi xmlns:a14="http://schemas.microsoft.com/office/drawing/2010/main"/>
              </a:ext>
              <a:ext uri="{96DAC541-7B7A-43D3-8B79-37D633B846F1}">
                <asvg:svgBlip xmlns:asvg="http://schemas.microsoft.com/office/drawing/2016/SVG/main" r:embed="rId195"/>
              </a:ext>
            </a:extLst>
          </a:blip>
          <a:stretch>
            <a:fillRect/>
          </a:stretch>
        </p:blipFill>
        <p:spPr>
          <a:xfrm>
            <a:off x="10495073" y="5846300"/>
            <a:ext cx="579692" cy="579692"/>
          </a:xfrm>
          <a:prstGeom prst="rect">
            <a:avLst/>
          </a:prstGeom>
        </p:spPr>
      </p:pic>
      <p:pic>
        <p:nvPicPr>
          <p:cNvPr id="218" name="Graphic 217">
            <a:extLst>
              <a:ext uri="{FF2B5EF4-FFF2-40B4-BE49-F238E27FC236}">
                <a16:creationId xmlns:a16="http://schemas.microsoft.com/office/drawing/2014/main" id="{5E522E59-801B-1441-A94D-1C3BDC3371B3}"/>
              </a:ext>
            </a:extLst>
          </p:cNvPr>
          <p:cNvPicPr>
            <a:picLocks noChangeAspect="1"/>
          </p:cNvPicPr>
          <p:nvPr/>
        </p:nvPicPr>
        <p:blipFill>
          <a:blip r:embed="rId196" cstate="screen">
            <a:extLst>
              <a:ext uri="{28A0092B-C50C-407E-A947-70E740481C1C}">
                <a14:useLocalDpi xmlns:a14="http://schemas.microsoft.com/office/drawing/2010/main"/>
              </a:ext>
              <a:ext uri="{96DAC541-7B7A-43D3-8B79-37D633B846F1}">
                <asvg:svgBlip xmlns:asvg="http://schemas.microsoft.com/office/drawing/2016/SVG/main" r:embed="rId197"/>
              </a:ext>
            </a:extLst>
          </a:blip>
          <a:stretch>
            <a:fillRect/>
          </a:stretch>
        </p:blipFill>
        <p:spPr>
          <a:xfrm>
            <a:off x="11276289" y="5818273"/>
            <a:ext cx="579692" cy="579692"/>
          </a:xfrm>
          <a:prstGeom prst="rect">
            <a:avLst/>
          </a:prstGeom>
        </p:spPr>
      </p:pic>
    </p:spTree>
    <p:extLst>
      <p:ext uri="{BB962C8B-B14F-4D97-AF65-F5344CB8AC3E}">
        <p14:creationId xmlns:p14="http://schemas.microsoft.com/office/powerpoint/2010/main" val="1341893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0261BFA-05DA-A849-872C-1931B1B0AD3C}"/>
              </a:ext>
            </a:extLst>
          </p:cNvPr>
          <p:cNvSpPr/>
          <p:nvPr/>
        </p:nvSpPr>
        <p:spPr>
          <a:xfrm>
            <a:off x="0" y="4752496"/>
            <a:ext cx="12192000" cy="2105503"/>
          </a:xfrm>
          <a:prstGeom prst="rect">
            <a:avLst/>
          </a:prstGeom>
          <a:solidFill>
            <a:srgbClr val="232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CE633334-7E8F-FE42-ADA5-75ED85833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9558" y="5229225"/>
            <a:ext cx="3056962" cy="954108"/>
          </a:xfrm>
          <a:prstGeom prst="rect">
            <a:avLst/>
          </a:prstGeom>
        </p:spPr>
      </p:pic>
      <p:sp>
        <p:nvSpPr>
          <p:cNvPr id="59" name="TextBox 58">
            <a:extLst>
              <a:ext uri="{FF2B5EF4-FFF2-40B4-BE49-F238E27FC236}">
                <a16:creationId xmlns:a16="http://schemas.microsoft.com/office/drawing/2014/main" id="{9D676F75-BF05-8347-BC33-E94754DE2F43}"/>
              </a:ext>
            </a:extLst>
          </p:cNvPr>
          <p:cNvSpPr txBox="1"/>
          <p:nvPr/>
        </p:nvSpPr>
        <p:spPr>
          <a:xfrm>
            <a:off x="6715295" y="5229225"/>
            <a:ext cx="2331743" cy="954107"/>
          </a:xfrm>
          <a:prstGeom prst="rect">
            <a:avLst/>
          </a:prstGeom>
          <a:solidFill>
            <a:srgbClr val="913434"/>
          </a:solidFill>
        </p:spPr>
        <p:txBody>
          <a:bodyPr wrap="square" rtlCol="0">
            <a:spAutoFit/>
          </a:bodyPr>
          <a:lstStyle/>
          <a:p>
            <a:pPr algn="ctr"/>
            <a:r>
              <a:rPr lang="en-US" sz="1400" dirty="0">
                <a:solidFill>
                  <a:schemeClr val="bg1"/>
                </a:solidFill>
              </a:rPr>
              <a:t>The width of the logo “box” and the logo ‘S’ mark the minimum space required around the logo</a:t>
            </a:r>
          </a:p>
        </p:txBody>
      </p:sp>
      <p:pic>
        <p:nvPicPr>
          <p:cNvPr id="9" name="Picture 8">
            <a:extLst>
              <a:ext uri="{FF2B5EF4-FFF2-40B4-BE49-F238E27FC236}">
                <a16:creationId xmlns:a16="http://schemas.microsoft.com/office/drawing/2014/main" id="{79209D9D-0A09-5B4C-B95F-5A6310EFC33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9507" y="977344"/>
            <a:ext cx="2382546" cy="574947"/>
          </a:xfrm>
          <a:prstGeom prst="rect">
            <a:avLst/>
          </a:prstGeom>
        </p:spPr>
      </p:pic>
      <p:pic>
        <p:nvPicPr>
          <p:cNvPr id="18" name="Picture 17">
            <a:extLst>
              <a:ext uri="{FF2B5EF4-FFF2-40B4-BE49-F238E27FC236}">
                <a16:creationId xmlns:a16="http://schemas.microsoft.com/office/drawing/2014/main" id="{A95D580D-A0AF-7348-8B68-5170FA56DD1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82053" y="979258"/>
            <a:ext cx="1903730" cy="571119"/>
          </a:xfrm>
          <a:prstGeom prst="rect">
            <a:avLst/>
          </a:prstGeom>
        </p:spPr>
      </p:pic>
      <p:pic>
        <p:nvPicPr>
          <p:cNvPr id="20" name="Picture 19">
            <a:extLst>
              <a:ext uri="{FF2B5EF4-FFF2-40B4-BE49-F238E27FC236}">
                <a16:creationId xmlns:a16="http://schemas.microsoft.com/office/drawing/2014/main" id="{F8A5DC91-31A1-EA45-AA5E-E9ED4CD577D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503679" y="979580"/>
            <a:ext cx="1906984" cy="570797"/>
          </a:xfrm>
          <a:prstGeom prst="rect">
            <a:avLst/>
          </a:prstGeom>
        </p:spPr>
      </p:pic>
      <p:pic>
        <p:nvPicPr>
          <p:cNvPr id="22" name="Picture 21">
            <a:extLst>
              <a:ext uri="{FF2B5EF4-FFF2-40B4-BE49-F238E27FC236}">
                <a16:creationId xmlns:a16="http://schemas.microsoft.com/office/drawing/2014/main" id="{70060E67-FCA1-874C-9825-91A275EA8E7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407409" y="979504"/>
            <a:ext cx="1985084" cy="570873"/>
          </a:xfrm>
          <a:prstGeom prst="rect">
            <a:avLst/>
          </a:prstGeom>
        </p:spPr>
      </p:pic>
      <p:pic>
        <p:nvPicPr>
          <p:cNvPr id="25" name="Picture 24">
            <a:extLst>
              <a:ext uri="{FF2B5EF4-FFF2-40B4-BE49-F238E27FC236}">
                <a16:creationId xmlns:a16="http://schemas.microsoft.com/office/drawing/2014/main" id="{9BF316D8-B72B-9E44-90B3-CC65890FC44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085783" y="981339"/>
            <a:ext cx="2417896" cy="570952"/>
          </a:xfrm>
          <a:prstGeom prst="rect">
            <a:avLst/>
          </a:prstGeom>
        </p:spPr>
      </p:pic>
      <p:pic>
        <p:nvPicPr>
          <p:cNvPr id="33" name="Picture 32">
            <a:extLst>
              <a:ext uri="{FF2B5EF4-FFF2-40B4-BE49-F238E27FC236}">
                <a16:creationId xmlns:a16="http://schemas.microsoft.com/office/drawing/2014/main" id="{A1B3CD45-21DE-B24C-8AA5-298E2CDF897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957017" y="3193478"/>
            <a:ext cx="1588069" cy="571185"/>
          </a:xfrm>
          <a:prstGeom prst="rect">
            <a:avLst/>
          </a:prstGeom>
        </p:spPr>
      </p:pic>
      <p:pic>
        <p:nvPicPr>
          <p:cNvPr id="35" name="Picture 34">
            <a:extLst>
              <a:ext uri="{FF2B5EF4-FFF2-40B4-BE49-F238E27FC236}">
                <a16:creationId xmlns:a16="http://schemas.microsoft.com/office/drawing/2014/main" id="{432AEDE9-84AE-A74F-A6CC-983262C48005}"/>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545086" y="3193303"/>
            <a:ext cx="2954848" cy="571068"/>
          </a:xfrm>
          <a:prstGeom prst="rect">
            <a:avLst/>
          </a:prstGeom>
        </p:spPr>
      </p:pic>
      <p:pic>
        <p:nvPicPr>
          <p:cNvPr id="37" name="Picture 36">
            <a:extLst>
              <a:ext uri="{FF2B5EF4-FFF2-40B4-BE49-F238E27FC236}">
                <a16:creationId xmlns:a16="http://schemas.microsoft.com/office/drawing/2014/main" id="{84A201B2-7194-CA4F-A792-5CB19143BAFB}"/>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692066" y="3193012"/>
            <a:ext cx="2264951" cy="571651"/>
          </a:xfrm>
          <a:prstGeom prst="rect">
            <a:avLst/>
          </a:prstGeom>
        </p:spPr>
      </p:pic>
      <p:pic>
        <p:nvPicPr>
          <p:cNvPr id="39" name="Picture 38">
            <a:extLst>
              <a:ext uri="{FF2B5EF4-FFF2-40B4-BE49-F238E27FC236}">
                <a16:creationId xmlns:a16="http://schemas.microsoft.com/office/drawing/2014/main" id="{FA8EA83B-6633-D346-AF90-0393CAECAE6F}"/>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2570179" y="2087370"/>
            <a:ext cx="1835389" cy="572745"/>
          </a:xfrm>
          <a:prstGeom prst="rect">
            <a:avLst/>
          </a:prstGeom>
        </p:spPr>
      </p:pic>
      <p:pic>
        <p:nvPicPr>
          <p:cNvPr id="42" name="Picture 41">
            <a:extLst>
              <a:ext uri="{FF2B5EF4-FFF2-40B4-BE49-F238E27FC236}">
                <a16:creationId xmlns:a16="http://schemas.microsoft.com/office/drawing/2014/main" id="{3EF38757-BAEB-5C44-9A93-89F1457EE50C}"/>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4405569" y="2090490"/>
            <a:ext cx="2388611" cy="571189"/>
          </a:xfrm>
          <a:prstGeom prst="rect">
            <a:avLst/>
          </a:prstGeom>
        </p:spPr>
      </p:pic>
      <p:pic>
        <p:nvPicPr>
          <p:cNvPr id="31" name="Picture 41">
            <a:extLst>
              <a:ext uri="{FF2B5EF4-FFF2-40B4-BE49-F238E27FC236}">
                <a16:creationId xmlns:a16="http://schemas.microsoft.com/office/drawing/2014/main" id="{C4CFF4F8-7DD8-974C-9D97-18B66EA605D4}"/>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794179" y="2085678"/>
            <a:ext cx="2827642" cy="576000"/>
          </a:xfrm>
          <a:prstGeom prst="rect">
            <a:avLst/>
          </a:prstGeom>
        </p:spPr>
      </p:pic>
    </p:spTree>
    <p:extLst>
      <p:ext uri="{BB962C8B-B14F-4D97-AF65-F5344CB8AC3E}">
        <p14:creationId xmlns:p14="http://schemas.microsoft.com/office/powerpoint/2010/main" val="2661076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9E6B6D6-0D60-2E44-982E-50F2AA31F4C5}"/>
              </a:ext>
            </a:extLst>
          </p:cNvPr>
          <p:cNvSpPr/>
          <p:nvPr/>
        </p:nvSpPr>
        <p:spPr>
          <a:xfrm>
            <a:off x="0" y="0"/>
            <a:ext cx="2567608" cy="6858000"/>
          </a:xfrm>
          <a:prstGeom prst="rect">
            <a:avLst/>
          </a:prstGeom>
          <a:solidFill>
            <a:srgbClr val="232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2B2C5D-E349-F04B-B9DC-38B892FB51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7357" y="1032573"/>
            <a:ext cx="1976170" cy="1436288"/>
          </a:xfrm>
          <a:prstGeom prst="rect">
            <a:avLst/>
          </a:prstGeom>
        </p:spPr>
      </p:pic>
      <p:pic>
        <p:nvPicPr>
          <p:cNvPr id="5" name="Picture 4">
            <a:extLst>
              <a:ext uri="{FF2B5EF4-FFF2-40B4-BE49-F238E27FC236}">
                <a16:creationId xmlns:a16="http://schemas.microsoft.com/office/drawing/2014/main" id="{4C4FF654-74D4-1B4A-BE71-71A6DFA8A5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23527" y="1034527"/>
            <a:ext cx="1523810" cy="1432381"/>
          </a:xfrm>
          <a:prstGeom prst="rect">
            <a:avLst/>
          </a:prstGeom>
        </p:spPr>
      </p:pic>
      <p:pic>
        <p:nvPicPr>
          <p:cNvPr id="10" name="Picture 9">
            <a:extLst>
              <a:ext uri="{FF2B5EF4-FFF2-40B4-BE49-F238E27FC236}">
                <a16:creationId xmlns:a16="http://schemas.microsoft.com/office/drawing/2014/main" id="{96A5D6D6-3E40-0542-993C-915D8BD3A1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71147" y="1036793"/>
            <a:ext cx="1600000" cy="1427848"/>
          </a:xfrm>
          <a:prstGeom prst="rect">
            <a:avLst/>
          </a:prstGeom>
        </p:spPr>
      </p:pic>
      <p:pic>
        <p:nvPicPr>
          <p:cNvPr id="12" name="Picture 11">
            <a:extLst>
              <a:ext uri="{FF2B5EF4-FFF2-40B4-BE49-F238E27FC236}">
                <a16:creationId xmlns:a16="http://schemas.microsoft.com/office/drawing/2014/main" id="{4E523F36-3CBF-2944-868D-904AD7E15C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71147" y="1036317"/>
            <a:ext cx="2026667" cy="1428800"/>
          </a:xfrm>
          <a:prstGeom prst="rect">
            <a:avLst/>
          </a:prstGeom>
        </p:spPr>
      </p:pic>
      <p:pic>
        <p:nvPicPr>
          <p:cNvPr id="26" name="Picture 25">
            <a:extLst>
              <a:ext uri="{FF2B5EF4-FFF2-40B4-BE49-F238E27FC236}">
                <a16:creationId xmlns:a16="http://schemas.microsoft.com/office/drawing/2014/main" id="{6FAB17AA-6DAF-5E48-83F4-5CCFB9AA34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47337" y="1034527"/>
            <a:ext cx="1523810" cy="1432381"/>
          </a:xfrm>
          <a:prstGeom prst="rect">
            <a:avLst/>
          </a:prstGeom>
        </p:spPr>
      </p:pic>
      <p:pic>
        <p:nvPicPr>
          <p:cNvPr id="58" name="Picture 57">
            <a:extLst>
              <a:ext uri="{FF2B5EF4-FFF2-40B4-BE49-F238E27FC236}">
                <a16:creationId xmlns:a16="http://schemas.microsoft.com/office/drawing/2014/main" id="{9C3AA095-1B15-514F-A9DE-DF20221F74A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4963" y="3645024"/>
            <a:ext cx="1855110" cy="1669831"/>
          </a:xfrm>
          <a:prstGeom prst="rect">
            <a:avLst/>
          </a:prstGeom>
        </p:spPr>
      </p:pic>
      <p:sp>
        <p:nvSpPr>
          <p:cNvPr id="59" name="TextBox 58">
            <a:extLst>
              <a:ext uri="{FF2B5EF4-FFF2-40B4-BE49-F238E27FC236}">
                <a16:creationId xmlns:a16="http://schemas.microsoft.com/office/drawing/2014/main" id="{425616CB-1451-5944-9DEE-EB1112468A84}"/>
              </a:ext>
            </a:extLst>
          </p:cNvPr>
          <p:cNvSpPr txBox="1"/>
          <p:nvPr/>
        </p:nvSpPr>
        <p:spPr>
          <a:xfrm>
            <a:off x="334962" y="5491018"/>
            <a:ext cx="1855111" cy="1169551"/>
          </a:xfrm>
          <a:prstGeom prst="rect">
            <a:avLst/>
          </a:prstGeom>
          <a:solidFill>
            <a:srgbClr val="913434"/>
          </a:solidFill>
        </p:spPr>
        <p:txBody>
          <a:bodyPr wrap="square" rtlCol="0">
            <a:spAutoFit/>
          </a:bodyPr>
          <a:lstStyle/>
          <a:p>
            <a:pPr algn="ctr"/>
            <a:r>
              <a:rPr lang="en-US" sz="1400" dirty="0">
                <a:solidFill>
                  <a:schemeClr val="bg1"/>
                </a:solidFill>
              </a:rPr>
              <a:t>The width of the logo “box” marks the minimum space required around the logo</a:t>
            </a:r>
          </a:p>
        </p:txBody>
      </p:sp>
      <p:pic>
        <p:nvPicPr>
          <p:cNvPr id="14" name="Picture 13">
            <a:extLst>
              <a:ext uri="{FF2B5EF4-FFF2-40B4-BE49-F238E27FC236}">
                <a16:creationId xmlns:a16="http://schemas.microsoft.com/office/drawing/2014/main" id="{F55FCB9A-ED61-9349-87C5-C8F64742655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37796" y="2709000"/>
            <a:ext cx="1215319" cy="1440000"/>
          </a:xfrm>
          <a:prstGeom prst="rect">
            <a:avLst/>
          </a:prstGeom>
        </p:spPr>
      </p:pic>
      <p:pic>
        <p:nvPicPr>
          <p:cNvPr id="19" name="Picture 18">
            <a:extLst>
              <a:ext uri="{FF2B5EF4-FFF2-40B4-BE49-F238E27FC236}">
                <a16:creationId xmlns:a16="http://schemas.microsoft.com/office/drawing/2014/main" id="{F32D0D9D-1267-1040-B5AA-F3833D6FBAF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23120" y="2710946"/>
            <a:ext cx="1884255" cy="1436107"/>
          </a:xfrm>
          <a:prstGeom prst="rect">
            <a:avLst/>
          </a:prstGeom>
        </p:spPr>
      </p:pic>
      <p:pic>
        <p:nvPicPr>
          <p:cNvPr id="34" name="Picture 33">
            <a:extLst>
              <a:ext uri="{FF2B5EF4-FFF2-40B4-BE49-F238E27FC236}">
                <a16:creationId xmlns:a16="http://schemas.microsoft.com/office/drawing/2014/main" id="{ACF7213E-3050-B04F-A176-7351BC79664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55668" y="2709000"/>
            <a:ext cx="2563404" cy="1440000"/>
          </a:xfrm>
          <a:prstGeom prst="rect">
            <a:avLst/>
          </a:prstGeom>
        </p:spPr>
      </p:pic>
      <p:pic>
        <p:nvPicPr>
          <p:cNvPr id="16" name="Picture 15">
            <a:extLst>
              <a:ext uri="{FF2B5EF4-FFF2-40B4-BE49-F238E27FC236}">
                <a16:creationId xmlns:a16="http://schemas.microsoft.com/office/drawing/2014/main" id="{BCA079DC-5A63-5148-9B35-92AF51FF7E8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854865" y="4390967"/>
            <a:ext cx="2006809" cy="1436345"/>
          </a:xfrm>
          <a:prstGeom prst="rect">
            <a:avLst/>
          </a:prstGeom>
        </p:spPr>
      </p:pic>
      <p:pic>
        <p:nvPicPr>
          <p:cNvPr id="29" name="Picture 28">
            <a:extLst>
              <a:ext uri="{FF2B5EF4-FFF2-40B4-BE49-F238E27FC236}">
                <a16:creationId xmlns:a16="http://schemas.microsoft.com/office/drawing/2014/main" id="{7F4074BB-662E-4546-8890-F95AAA2C22D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387621" y="4389139"/>
            <a:ext cx="1460425" cy="1440000"/>
          </a:xfrm>
          <a:prstGeom prst="rect">
            <a:avLst/>
          </a:prstGeom>
        </p:spPr>
      </p:pic>
      <p:pic>
        <p:nvPicPr>
          <p:cNvPr id="24" name="Picture 18">
            <a:extLst>
              <a:ext uri="{FF2B5EF4-FFF2-40B4-BE49-F238E27FC236}">
                <a16:creationId xmlns:a16="http://schemas.microsoft.com/office/drawing/2014/main" id="{9B533240-1FC1-5A41-9570-7B8563C7BA3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861674" y="4388665"/>
            <a:ext cx="2495875" cy="1436400"/>
          </a:xfrm>
          <a:prstGeom prst="rect">
            <a:avLst/>
          </a:prstGeom>
        </p:spPr>
      </p:pic>
    </p:spTree>
    <p:extLst>
      <p:ext uri="{BB962C8B-B14F-4D97-AF65-F5344CB8AC3E}">
        <p14:creationId xmlns:p14="http://schemas.microsoft.com/office/powerpoint/2010/main" val="1725293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0261BFA-05DA-A849-872C-1931B1B0AD3C}"/>
              </a:ext>
            </a:extLst>
          </p:cNvPr>
          <p:cNvSpPr/>
          <p:nvPr/>
        </p:nvSpPr>
        <p:spPr>
          <a:xfrm>
            <a:off x="0" y="0"/>
            <a:ext cx="12192000" cy="6857999"/>
          </a:xfrm>
          <a:prstGeom prst="rect">
            <a:avLst/>
          </a:prstGeom>
          <a:solidFill>
            <a:srgbClr val="232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CE633334-7E8F-FE42-ADA5-75ED85833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9558" y="5229225"/>
            <a:ext cx="3056962" cy="954108"/>
          </a:xfrm>
          <a:prstGeom prst="rect">
            <a:avLst/>
          </a:prstGeom>
        </p:spPr>
      </p:pic>
      <p:sp>
        <p:nvSpPr>
          <p:cNvPr id="59" name="TextBox 58">
            <a:extLst>
              <a:ext uri="{FF2B5EF4-FFF2-40B4-BE49-F238E27FC236}">
                <a16:creationId xmlns:a16="http://schemas.microsoft.com/office/drawing/2014/main" id="{9D676F75-BF05-8347-BC33-E94754DE2F43}"/>
              </a:ext>
            </a:extLst>
          </p:cNvPr>
          <p:cNvSpPr txBox="1"/>
          <p:nvPr/>
        </p:nvSpPr>
        <p:spPr>
          <a:xfrm>
            <a:off x="6715295" y="5229225"/>
            <a:ext cx="2331743" cy="954107"/>
          </a:xfrm>
          <a:prstGeom prst="rect">
            <a:avLst/>
          </a:prstGeom>
          <a:solidFill>
            <a:srgbClr val="913434"/>
          </a:solidFill>
        </p:spPr>
        <p:txBody>
          <a:bodyPr wrap="square" rtlCol="0">
            <a:spAutoFit/>
          </a:bodyPr>
          <a:lstStyle/>
          <a:p>
            <a:pPr algn="ctr"/>
            <a:r>
              <a:rPr lang="en-US" sz="1400" dirty="0">
                <a:solidFill>
                  <a:schemeClr val="bg1"/>
                </a:solidFill>
              </a:rPr>
              <a:t>The width of the logo “box” and the logo ‘S’ mark the minimum space required around the logo</a:t>
            </a:r>
          </a:p>
        </p:txBody>
      </p:sp>
      <p:pic>
        <p:nvPicPr>
          <p:cNvPr id="21" name="Picture 8">
            <a:extLst>
              <a:ext uri="{FF2B5EF4-FFF2-40B4-BE49-F238E27FC236}">
                <a16:creationId xmlns:a16="http://schemas.microsoft.com/office/drawing/2014/main" id="{F5B28F81-F347-2941-83C4-00A57DC295A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9507" y="1199881"/>
            <a:ext cx="2382545" cy="574947"/>
          </a:xfrm>
          <a:prstGeom prst="rect">
            <a:avLst/>
          </a:prstGeom>
        </p:spPr>
      </p:pic>
      <p:pic>
        <p:nvPicPr>
          <p:cNvPr id="23" name="Picture 17">
            <a:extLst>
              <a:ext uri="{FF2B5EF4-FFF2-40B4-BE49-F238E27FC236}">
                <a16:creationId xmlns:a16="http://schemas.microsoft.com/office/drawing/2014/main" id="{AFA39E18-4E10-A54A-9FD0-BC3D476625E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82053" y="1201795"/>
            <a:ext cx="1903730" cy="571119"/>
          </a:xfrm>
          <a:prstGeom prst="rect">
            <a:avLst/>
          </a:prstGeom>
        </p:spPr>
      </p:pic>
      <p:pic>
        <p:nvPicPr>
          <p:cNvPr id="24" name="Picture 19">
            <a:extLst>
              <a:ext uri="{FF2B5EF4-FFF2-40B4-BE49-F238E27FC236}">
                <a16:creationId xmlns:a16="http://schemas.microsoft.com/office/drawing/2014/main" id="{6E74D0D9-7B9C-B245-AC85-F8AFD3835BD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503681" y="1202117"/>
            <a:ext cx="1906980" cy="570797"/>
          </a:xfrm>
          <a:prstGeom prst="rect">
            <a:avLst/>
          </a:prstGeom>
        </p:spPr>
      </p:pic>
      <p:pic>
        <p:nvPicPr>
          <p:cNvPr id="26" name="Picture 21">
            <a:extLst>
              <a:ext uri="{FF2B5EF4-FFF2-40B4-BE49-F238E27FC236}">
                <a16:creationId xmlns:a16="http://schemas.microsoft.com/office/drawing/2014/main" id="{BAAC02C6-525C-3A43-A1BE-87335C95E92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407410" y="1202041"/>
            <a:ext cx="1985081" cy="570873"/>
          </a:xfrm>
          <a:prstGeom prst="rect">
            <a:avLst/>
          </a:prstGeom>
        </p:spPr>
      </p:pic>
      <p:pic>
        <p:nvPicPr>
          <p:cNvPr id="28" name="Picture 24">
            <a:extLst>
              <a:ext uri="{FF2B5EF4-FFF2-40B4-BE49-F238E27FC236}">
                <a16:creationId xmlns:a16="http://schemas.microsoft.com/office/drawing/2014/main" id="{184909DE-794A-974F-8881-8CD58B04AF95}"/>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085783" y="1203876"/>
            <a:ext cx="2417895" cy="570952"/>
          </a:xfrm>
          <a:prstGeom prst="rect">
            <a:avLst/>
          </a:prstGeom>
        </p:spPr>
      </p:pic>
      <p:pic>
        <p:nvPicPr>
          <p:cNvPr id="30" name="Picture 32">
            <a:extLst>
              <a:ext uri="{FF2B5EF4-FFF2-40B4-BE49-F238E27FC236}">
                <a16:creationId xmlns:a16="http://schemas.microsoft.com/office/drawing/2014/main" id="{417628EC-2C85-8D4C-9565-00F072C974A9}"/>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957018" y="3416015"/>
            <a:ext cx="1588067" cy="571185"/>
          </a:xfrm>
          <a:prstGeom prst="rect">
            <a:avLst/>
          </a:prstGeom>
        </p:spPr>
      </p:pic>
      <p:pic>
        <p:nvPicPr>
          <p:cNvPr id="31" name="Picture 34">
            <a:extLst>
              <a:ext uri="{FF2B5EF4-FFF2-40B4-BE49-F238E27FC236}">
                <a16:creationId xmlns:a16="http://schemas.microsoft.com/office/drawing/2014/main" id="{BBCE5274-3A12-D046-91AE-888883EE37DC}"/>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545088" y="3415840"/>
            <a:ext cx="2954844" cy="571068"/>
          </a:xfrm>
          <a:prstGeom prst="rect">
            <a:avLst/>
          </a:prstGeom>
        </p:spPr>
      </p:pic>
      <p:pic>
        <p:nvPicPr>
          <p:cNvPr id="32" name="Picture 36">
            <a:extLst>
              <a:ext uri="{FF2B5EF4-FFF2-40B4-BE49-F238E27FC236}">
                <a16:creationId xmlns:a16="http://schemas.microsoft.com/office/drawing/2014/main" id="{15DCE800-3B84-9E41-8D38-902A9A7EB09A}"/>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692066" y="3415549"/>
            <a:ext cx="2264950" cy="571651"/>
          </a:xfrm>
          <a:prstGeom prst="rect">
            <a:avLst/>
          </a:prstGeom>
        </p:spPr>
      </p:pic>
      <p:pic>
        <p:nvPicPr>
          <p:cNvPr id="38" name="Picture 38">
            <a:extLst>
              <a:ext uri="{FF2B5EF4-FFF2-40B4-BE49-F238E27FC236}">
                <a16:creationId xmlns:a16="http://schemas.microsoft.com/office/drawing/2014/main" id="{2A6FDEE3-6D7B-A247-84C2-202B65DFADED}"/>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2570185" y="2309842"/>
            <a:ext cx="1835387" cy="572745"/>
          </a:xfrm>
          <a:prstGeom prst="rect">
            <a:avLst/>
          </a:prstGeom>
        </p:spPr>
      </p:pic>
      <p:pic>
        <p:nvPicPr>
          <p:cNvPr id="40" name="Picture 41">
            <a:extLst>
              <a:ext uri="{FF2B5EF4-FFF2-40B4-BE49-F238E27FC236}">
                <a16:creationId xmlns:a16="http://schemas.microsoft.com/office/drawing/2014/main" id="{247DA8E4-A9E9-844F-B14F-BEEBECA6A485}"/>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4405572" y="2313027"/>
            <a:ext cx="2388608" cy="571189"/>
          </a:xfrm>
          <a:prstGeom prst="rect">
            <a:avLst/>
          </a:prstGeom>
        </p:spPr>
      </p:pic>
      <p:pic>
        <p:nvPicPr>
          <p:cNvPr id="49" name="Picture 41">
            <a:extLst>
              <a:ext uri="{FF2B5EF4-FFF2-40B4-BE49-F238E27FC236}">
                <a16:creationId xmlns:a16="http://schemas.microsoft.com/office/drawing/2014/main" id="{B90A41AA-4B36-114F-8323-3109F76E8C7A}"/>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794180" y="2308215"/>
            <a:ext cx="2827636" cy="576000"/>
          </a:xfrm>
          <a:prstGeom prst="rect">
            <a:avLst/>
          </a:prstGeom>
        </p:spPr>
      </p:pic>
    </p:spTree>
    <p:extLst>
      <p:ext uri="{BB962C8B-B14F-4D97-AF65-F5344CB8AC3E}">
        <p14:creationId xmlns:p14="http://schemas.microsoft.com/office/powerpoint/2010/main" val="19814968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9E6B6D6-0D60-2E44-982E-50F2AA31F4C5}"/>
              </a:ext>
            </a:extLst>
          </p:cNvPr>
          <p:cNvSpPr/>
          <p:nvPr/>
        </p:nvSpPr>
        <p:spPr>
          <a:xfrm>
            <a:off x="0" y="0"/>
            <a:ext cx="12192000" cy="6858000"/>
          </a:xfrm>
          <a:prstGeom prst="rect">
            <a:avLst/>
          </a:prstGeom>
          <a:solidFill>
            <a:srgbClr val="232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9C3AA095-1B15-514F-A9DE-DF20221F74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4963" y="3645024"/>
            <a:ext cx="1855110" cy="1669831"/>
          </a:xfrm>
          <a:prstGeom prst="rect">
            <a:avLst/>
          </a:prstGeom>
        </p:spPr>
      </p:pic>
      <p:sp>
        <p:nvSpPr>
          <p:cNvPr id="59" name="TextBox 58">
            <a:extLst>
              <a:ext uri="{FF2B5EF4-FFF2-40B4-BE49-F238E27FC236}">
                <a16:creationId xmlns:a16="http://schemas.microsoft.com/office/drawing/2014/main" id="{425616CB-1451-5944-9DEE-EB1112468A84}"/>
              </a:ext>
            </a:extLst>
          </p:cNvPr>
          <p:cNvSpPr txBox="1"/>
          <p:nvPr/>
        </p:nvSpPr>
        <p:spPr>
          <a:xfrm>
            <a:off x="334962" y="5491018"/>
            <a:ext cx="1855111" cy="1169551"/>
          </a:xfrm>
          <a:prstGeom prst="rect">
            <a:avLst/>
          </a:prstGeom>
          <a:solidFill>
            <a:srgbClr val="913434"/>
          </a:solidFill>
        </p:spPr>
        <p:txBody>
          <a:bodyPr wrap="square" rtlCol="0">
            <a:spAutoFit/>
          </a:bodyPr>
          <a:lstStyle/>
          <a:p>
            <a:pPr algn="ctr"/>
            <a:r>
              <a:rPr lang="en-US" sz="1400" dirty="0">
                <a:solidFill>
                  <a:schemeClr val="bg1"/>
                </a:solidFill>
              </a:rPr>
              <a:t>The width of the logo “box” marks the minimum space required around the logo</a:t>
            </a:r>
          </a:p>
        </p:txBody>
      </p:sp>
      <p:pic>
        <p:nvPicPr>
          <p:cNvPr id="18" name="Picture 2">
            <a:extLst>
              <a:ext uri="{FF2B5EF4-FFF2-40B4-BE49-F238E27FC236}">
                <a16:creationId xmlns:a16="http://schemas.microsoft.com/office/drawing/2014/main" id="{0D59CA30-D5E0-D540-A0AC-2F48FA50EB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7357" y="991604"/>
            <a:ext cx="1976169" cy="1436288"/>
          </a:xfrm>
          <a:prstGeom prst="rect">
            <a:avLst/>
          </a:prstGeom>
        </p:spPr>
      </p:pic>
      <p:pic>
        <p:nvPicPr>
          <p:cNvPr id="20" name="Picture 4">
            <a:extLst>
              <a:ext uri="{FF2B5EF4-FFF2-40B4-BE49-F238E27FC236}">
                <a16:creationId xmlns:a16="http://schemas.microsoft.com/office/drawing/2014/main" id="{737A289D-836D-7A40-96A6-8A887422C6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23527" y="991604"/>
            <a:ext cx="1523809" cy="1432381"/>
          </a:xfrm>
          <a:prstGeom prst="rect">
            <a:avLst/>
          </a:prstGeom>
        </p:spPr>
      </p:pic>
      <p:pic>
        <p:nvPicPr>
          <p:cNvPr id="21" name="Picture 9">
            <a:extLst>
              <a:ext uri="{FF2B5EF4-FFF2-40B4-BE49-F238E27FC236}">
                <a16:creationId xmlns:a16="http://schemas.microsoft.com/office/drawing/2014/main" id="{060996A1-BD33-0547-9007-9B471069F4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71147" y="993870"/>
            <a:ext cx="1599999" cy="1427848"/>
          </a:xfrm>
          <a:prstGeom prst="rect">
            <a:avLst/>
          </a:prstGeom>
        </p:spPr>
      </p:pic>
      <p:pic>
        <p:nvPicPr>
          <p:cNvPr id="22" name="Picture 11">
            <a:extLst>
              <a:ext uri="{FF2B5EF4-FFF2-40B4-BE49-F238E27FC236}">
                <a16:creationId xmlns:a16="http://schemas.microsoft.com/office/drawing/2014/main" id="{41197CC3-C263-8543-AD05-BE2106F06E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71147" y="993394"/>
            <a:ext cx="2026666" cy="1428800"/>
          </a:xfrm>
          <a:prstGeom prst="rect">
            <a:avLst/>
          </a:prstGeom>
        </p:spPr>
      </p:pic>
      <p:pic>
        <p:nvPicPr>
          <p:cNvPr id="24" name="Picture 25">
            <a:extLst>
              <a:ext uri="{FF2B5EF4-FFF2-40B4-BE49-F238E27FC236}">
                <a16:creationId xmlns:a16="http://schemas.microsoft.com/office/drawing/2014/main" id="{18B8EE58-AF32-8541-B6F7-D967A73209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47337" y="991604"/>
            <a:ext cx="1523809" cy="1432381"/>
          </a:xfrm>
          <a:prstGeom prst="rect">
            <a:avLst/>
          </a:prstGeom>
        </p:spPr>
      </p:pic>
      <p:pic>
        <p:nvPicPr>
          <p:cNvPr id="25" name="Picture 13">
            <a:extLst>
              <a:ext uri="{FF2B5EF4-FFF2-40B4-BE49-F238E27FC236}">
                <a16:creationId xmlns:a16="http://schemas.microsoft.com/office/drawing/2014/main" id="{31E38D79-DCD1-514A-85A3-1EEECC547FF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37796" y="2668031"/>
            <a:ext cx="1215319" cy="1439999"/>
          </a:xfrm>
          <a:prstGeom prst="rect">
            <a:avLst/>
          </a:prstGeom>
        </p:spPr>
      </p:pic>
      <p:pic>
        <p:nvPicPr>
          <p:cNvPr id="27" name="Picture 18">
            <a:extLst>
              <a:ext uri="{FF2B5EF4-FFF2-40B4-BE49-F238E27FC236}">
                <a16:creationId xmlns:a16="http://schemas.microsoft.com/office/drawing/2014/main" id="{254A2E82-882C-274D-A35B-1168265637C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23121" y="2669977"/>
            <a:ext cx="1884253" cy="1436107"/>
          </a:xfrm>
          <a:prstGeom prst="rect">
            <a:avLst/>
          </a:prstGeom>
        </p:spPr>
      </p:pic>
      <p:pic>
        <p:nvPicPr>
          <p:cNvPr id="28" name="Picture 33">
            <a:extLst>
              <a:ext uri="{FF2B5EF4-FFF2-40B4-BE49-F238E27FC236}">
                <a16:creationId xmlns:a16="http://schemas.microsoft.com/office/drawing/2014/main" id="{1889214E-9A2E-6643-8E83-31856D24096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55668" y="2668031"/>
            <a:ext cx="2563404" cy="1439999"/>
          </a:xfrm>
          <a:prstGeom prst="rect">
            <a:avLst/>
          </a:prstGeom>
        </p:spPr>
      </p:pic>
      <p:pic>
        <p:nvPicPr>
          <p:cNvPr id="32" name="Picture 15">
            <a:extLst>
              <a:ext uri="{FF2B5EF4-FFF2-40B4-BE49-F238E27FC236}">
                <a16:creationId xmlns:a16="http://schemas.microsoft.com/office/drawing/2014/main" id="{3B0B1E6B-3CB0-C24E-A482-8A5DCBE8B9E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854867" y="4349998"/>
            <a:ext cx="2006808" cy="1436345"/>
          </a:xfrm>
          <a:prstGeom prst="rect">
            <a:avLst/>
          </a:prstGeom>
        </p:spPr>
      </p:pic>
      <p:pic>
        <p:nvPicPr>
          <p:cNvPr id="33" name="Picture 28">
            <a:extLst>
              <a:ext uri="{FF2B5EF4-FFF2-40B4-BE49-F238E27FC236}">
                <a16:creationId xmlns:a16="http://schemas.microsoft.com/office/drawing/2014/main" id="{A2B7ACA5-44D3-2146-B4E6-F45E5E1ECDB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387623" y="4348170"/>
            <a:ext cx="1460425" cy="1439999"/>
          </a:xfrm>
          <a:prstGeom prst="rect">
            <a:avLst/>
          </a:prstGeom>
        </p:spPr>
      </p:pic>
      <p:pic>
        <p:nvPicPr>
          <p:cNvPr id="39" name="Picture 18">
            <a:extLst>
              <a:ext uri="{FF2B5EF4-FFF2-40B4-BE49-F238E27FC236}">
                <a16:creationId xmlns:a16="http://schemas.microsoft.com/office/drawing/2014/main" id="{2F1FD328-7A59-8746-A9B9-008DD877016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861675" y="4349969"/>
            <a:ext cx="2495872" cy="1436400"/>
          </a:xfrm>
          <a:prstGeom prst="rect">
            <a:avLst/>
          </a:prstGeom>
        </p:spPr>
      </p:pic>
    </p:spTree>
    <p:extLst>
      <p:ext uri="{BB962C8B-B14F-4D97-AF65-F5344CB8AC3E}">
        <p14:creationId xmlns:p14="http://schemas.microsoft.com/office/powerpoint/2010/main" val="41068167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325" y="4356768"/>
            <a:ext cx="4679950" cy="1735263"/>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8008" y="4356767"/>
            <a:ext cx="2238239" cy="1735263"/>
          </a:xfrm>
          <a:prstGeom prst="rect">
            <a:avLst/>
          </a:prstGeom>
        </p:spPr>
      </p:pic>
      <p:sp>
        <p:nvSpPr>
          <p:cNvPr id="11" name="TextBox 10"/>
          <p:cNvSpPr txBox="1"/>
          <p:nvPr/>
        </p:nvSpPr>
        <p:spPr>
          <a:xfrm>
            <a:off x="8976320" y="5168700"/>
            <a:ext cx="2808312" cy="923330"/>
          </a:xfrm>
          <a:prstGeom prst="rect">
            <a:avLst/>
          </a:prstGeom>
          <a:solidFill>
            <a:srgbClr val="913434"/>
          </a:solidFill>
        </p:spPr>
        <p:txBody>
          <a:bodyPr wrap="square" rtlCol="0">
            <a:spAutoFit/>
          </a:bodyPr>
          <a:lstStyle/>
          <a:p>
            <a:r>
              <a:rPr lang="en-US" dirty="0">
                <a:solidFill>
                  <a:schemeClr val="bg1"/>
                </a:solidFill>
              </a:rPr>
              <a:t>The logo ‘R’ marks the minimum space required around the logo</a:t>
            </a:r>
          </a:p>
        </p:txBody>
      </p:sp>
      <p:pic>
        <p:nvPicPr>
          <p:cNvPr id="12" name="Picture 11">
            <a:extLst>
              <a:ext uri="{FF2B5EF4-FFF2-40B4-BE49-F238E27FC236}">
                <a16:creationId xmlns:a16="http://schemas.microsoft.com/office/drawing/2014/main" id="{A95705D6-AF16-1D44-BB2B-63F1C6D1819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5325" y="2713009"/>
            <a:ext cx="3873882" cy="1431979"/>
          </a:xfrm>
          <a:prstGeom prst="rect">
            <a:avLst/>
          </a:prstGeom>
        </p:spPr>
      </p:pic>
      <p:pic>
        <p:nvPicPr>
          <p:cNvPr id="14" name="Picture 13">
            <a:extLst>
              <a:ext uri="{FF2B5EF4-FFF2-40B4-BE49-F238E27FC236}">
                <a16:creationId xmlns:a16="http://schemas.microsoft.com/office/drawing/2014/main" id="{815BDA74-9E55-3541-AF76-6689338F502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5325" y="1425185"/>
            <a:ext cx="3873882" cy="1431979"/>
          </a:xfrm>
          <a:prstGeom prst="rect">
            <a:avLst/>
          </a:prstGeom>
        </p:spPr>
      </p:pic>
      <p:pic>
        <p:nvPicPr>
          <p:cNvPr id="16" name="Picture 15">
            <a:extLst>
              <a:ext uri="{FF2B5EF4-FFF2-40B4-BE49-F238E27FC236}">
                <a16:creationId xmlns:a16="http://schemas.microsoft.com/office/drawing/2014/main" id="{A9E05295-8B9F-AD42-ABE0-E075EAFEB9A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95325" y="137361"/>
            <a:ext cx="3873882" cy="1431979"/>
          </a:xfrm>
          <a:prstGeom prst="rect">
            <a:avLst/>
          </a:prstGeom>
        </p:spPr>
      </p:pic>
      <p:pic>
        <p:nvPicPr>
          <p:cNvPr id="18" name="Picture 17">
            <a:extLst>
              <a:ext uri="{FF2B5EF4-FFF2-40B4-BE49-F238E27FC236}">
                <a16:creationId xmlns:a16="http://schemas.microsoft.com/office/drawing/2014/main" id="{CC6D4D7C-0393-9244-A037-D225180ED8DC}"/>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523690" y="2135361"/>
            <a:ext cx="1830000" cy="1440000"/>
          </a:xfrm>
          <a:prstGeom prst="rect">
            <a:avLst/>
          </a:prstGeom>
        </p:spPr>
      </p:pic>
      <p:pic>
        <p:nvPicPr>
          <p:cNvPr id="20" name="Picture 19">
            <a:extLst>
              <a:ext uri="{FF2B5EF4-FFF2-40B4-BE49-F238E27FC236}">
                <a16:creationId xmlns:a16="http://schemas.microsoft.com/office/drawing/2014/main" id="{010F69C9-2D0D-AD45-9182-AF15DDF66C3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405926" y="2135361"/>
            <a:ext cx="1830000" cy="1440000"/>
          </a:xfrm>
          <a:prstGeom prst="rect">
            <a:avLst/>
          </a:prstGeom>
        </p:spPr>
      </p:pic>
      <p:pic>
        <p:nvPicPr>
          <p:cNvPr id="22" name="Picture 21">
            <a:extLst>
              <a:ext uri="{FF2B5EF4-FFF2-40B4-BE49-F238E27FC236}">
                <a16:creationId xmlns:a16="http://schemas.microsoft.com/office/drawing/2014/main" id="{E10E8594-ED97-7F4C-87D7-61BDEDB7BF88}"/>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405926" y="701175"/>
            <a:ext cx="1830000" cy="1440000"/>
          </a:xfrm>
          <a:prstGeom prst="rect">
            <a:avLst/>
          </a:prstGeom>
        </p:spPr>
      </p:pic>
    </p:spTree>
    <p:extLst>
      <p:ext uri="{BB962C8B-B14F-4D97-AF65-F5344CB8AC3E}">
        <p14:creationId xmlns:p14="http://schemas.microsoft.com/office/powerpoint/2010/main" val="2329516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BF1F84-B93E-417E-B82A-2876F7EC2A18}"/>
              </a:ext>
            </a:extLst>
          </p:cNvPr>
          <p:cNvSpPr>
            <a:spLocks noGrp="1"/>
          </p:cNvSpPr>
          <p:nvPr>
            <p:ph type="body" sz="quarter" idx="11"/>
          </p:nvPr>
        </p:nvSpPr>
        <p:spPr/>
        <p:txBody>
          <a:bodyPr/>
          <a:lstStyle/>
          <a:p>
            <a:pPr>
              <a:lnSpc>
                <a:spcPct val="100000"/>
              </a:lnSpc>
              <a:tabLst>
                <a:tab pos="4038600" algn="l"/>
              </a:tabLst>
            </a:pPr>
            <a:r>
              <a:rPr lang="en-US" dirty="0"/>
              <a:t>Define the core </a:t>
            </a:r>
          </a:p>
          <a:p>
            <a:pPr>
              <a:lnSpc>
                <a:spcPct val="100000"/>
              </a:lnSpc>
              <a:tabLst>
                <a:tab pos="4038600" algn="l"/>
              </a:tabLst>
            </a:pPr>
            <a:r>
              <a:rPr lang="en-US" dirty="0"/>
              <a:t>Create a base structure that is easy </a:t>
            </a:r>
            <a:br>
              <a:rPr lang="en-US" dirty="0"/>
            </a:br>
            <a:r>
              <a:rPr lang="en-US" dirty="0"/>
              <a:t>to maintain and plug in additional </a:t>
            </a:r>
            <a:br>
              <a:rPr lang="en-US" dirty="0"/>
            </a:br>
            <a:r>
              <a:rPr lang="en-US" dirty="0"/>
              <a:t>features and implementation types.</a:t>
            </a:r>
          </a:p>
          <a:p>
            <a:endParaRPr lang="en-US" dirty="0"/>
          </a:p>
        </p:txBody>
      </p:sp>
      <p:pic>
        <p:nvPicPr>
          <p:cNvPr id="6" name="Picture Placeholder 5">
            <a:extLst>
              <a:ext uri="{FF2B5EF4-FFF2-40B4-BE49-F238E27FC236}">
                <a16:creationId xmlns:a16="http://schemas.microsoft.com/office/drawing/2014/main" id="{1B5ACD19-830B-5645-A183-8593E9B16317}"/>
              </a:ext>
            </a:extLst>
          </p:cNvPr>
          <p:cNvPicPr>
            <a:picLocks noGrp="1" noChangeAspect="1"/>
          </p:cNvPicPr>
          <p:nvPr>
            <p:ph type="pic" sz="quarter" idx="12"/>
          </p:nvPr>
        </p:nvPicPr>
        <p:blipFill rotWithShape="1">
          <a:blip r:embed="rId3"/>
          <a:srcRect t="19194" b="19194"/>
          <a:stretch/>
        </p:blipFill>
        <p:spPr/>
      </p:pic>
      <p:sp>
        <p:nvSpPr>
          <p:cNvPr id="3" name="Text Placeholder 2">
            <a:extLst>
              <a:ext uri="{FF2B5EF4-FFF2-40B4-BE49-F238E27FC236}">
                <a16:creationId xmlns:a16="http://schemas.microsoft.com/office/drawing/2014/main" id="{424DBDF3-DE56-4D6E-957F-7904981C72CA}"/>
              </a:ext>
            </a:extLst>
          </p:cNvPr>
          <p:cNvSpPr>
            <a:spLocks noGrp="1"/>
          </p:cNvSpPr>
          <p:nvPr>
            <p:ph type="body" sz="quarter" idx="13"/>
          </p:nvPr>
        </p:nvSpPr>
        <p:spPr/>
        <p:txBody>
          <a:bodyPr/>
          <a:lstStyle/>
          <a:p>
            <a:r>
              <a:rPr lang="is-IS" dirty="0"/>
              <a:t>Our Methods</a:t>
            </a:r>
            <a:endParaRPr lang="en-US" dirty="0"/>
          </a:p>
        </p:txBody>
      </p:sp>
    </p:spTree>
    <p:extLst>
      <p:ext uri="{BB962C8B-B14F-4D97-AF65-F5344CB8AC3E}">
        <p14:creationId xmlns:p14="http://schemas.microsoft.com/office/powerpoint/2010/main" val="21729001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4644" y="4056717"/>
            <a:ext cx="1111250" cy="1270000"/>
          </a:xfrm>
          <a:prstGeom prst="rect">
            <a:avLst/>
          </a:prstGeom>
        </p:spPr>
      </p:pic>
      <p:pic>
        <p:nvPicPr>
          <p:cNvPr id="3" name="Picture 2"/>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9285" y="4066736"/>
            <a:ext cx="1111950" cy="1270800"/>
          </a:xfrm>
          <a:prstGeom prst="rect">
            <a:avLst/>
          </a:prstGeom>
        </p:spPr>
      </p:pic>
      <p:pic>
        <p:nvPicPr>
          <p:cNvPr id="4" name="Picture 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2388" y="1516717"/>
            <a:ext cx="1111250" cy="1270000"/>
          </a:xfrm>
          <a:prstGeom prst="rect">
            <a:avLst/>
          </a:prstGeom>
        </p:spPr>
      </p:pic>
      <p:pic>
        <p:nvPicPr>
          <p:cNvPr id="6" name="Picture 5"/>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08487" y="1516717"/>
            <a:ext cx="1111250" cy="1270000"/>
          </a:xfrm>
          <a:prstGeom prst="rect">
            <a:avLst/>
          </a:prstGeom>
        </p:spPr>
      </p:pic>
      <p:pic>
        <p:nvPicPr>
          <p:cNvPr id="8" name="Picture 7"/>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74644" y="1516717"/>
            <a:ext cx="1111250" cy="1270000"/>
          </a:xfrm>
          <a:prstGeom prst="rect">
            <a:avLst/>
          </a:prstGeom>
        </p:spPr>
      </p:pic>
      <p:pic>
        <p:nvPicPr>
          <p:cNvPr id="10" name="Picture 9">
            <a:extLst>
              <a:ext uri="{FF2B5EF4-FFF2-40B4-BE49-F238E27FC236}">
                <a16:creationId xmlns:a16="http://schemas.microsoft.com/office/drawing/2014/main" id="{84ED2C72-8B8D-A44A-9831-242EEDE08B8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34397" y="1515917"/>
            <a:ext cx="1118304" cy="1270800"/>
          </a:xfrm>
          <a:prstGeom prst="rect">
            <a:avLst/>
          </a:prstGeom>
        </p:spPr>
      </p:pic>
    </p:spTree>
    <p:extLst>
      <p:ext uri="{BB962C8B-B14F-4D97-AF65-F5344CB8AC3E}">
        <p14:creationId xmlns:p14="http://schemas.microsoft.com/office/powerpoint/2010/main" val="1454410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07FBCC-8C13-ED45-BAA9-4FAA8A270021}"/>
              </a:ext>
            </a:extLst>
          </p:cNvPr>
          <p:cNvSpPr>
            <a:spLocks noGrp="1"/>
          </p:cNvSpPr>
          <p:nvPr>
            <p:ph type="pic" sz="quarter" idx="10"/>
          </p:nvPr>
        </p:nvSpPr>
        <p:spPr/>
      </p:sp>
      <p:sp>
        <p:nvSpPr>
          <p:cNvPr id="5" name="Text Placeholder 4">
            <a:extLst>
              <a:ext uri="{FF2B5EF4-FFF2-40B4-BE49-F238E27FC236}">
                <a16:creationId xmlns:a16="http://schemas.microsoft.com/office/drawing/2014/main" id="{999C2F5D-84A4-D046-8E9B-C76C137D70B4}"/>
              </a:ext>
            </a:extLst>
          </p:cNvPr>
          <p:cNvSpPr>
            <a:spLocks noGrp="1"/>
          </p:cNvSpPr>
          <p:nvPr>
            <p:ph type="body" sz="quarter" idx="13"/>
          </p:nvPr>
        </p:nvSpPr>
        <p:spPr>
          <a:xfrm>
            <a:off x="4965196" y="1141212"/>
            <a:ext cx="6123269" cy="585429"/>
          </a:xfrm>
        </p:spPr>
        <p:txBody>
          <a:bodyPr/>
          <a:lstStyle/>
          <a:p>
            <a:r>
              <a:rPr lang="en-IS" sz="4000" dirty="0"/>
              <a:t>Let’s have a look</a:t>
            </a:r>
          </a:p>
        </p:txBody>
      </p:sp>
      <p:pic>
        <p:nvPicPr>
          <p:cNvPr id="7" name="Picture 6">
            <a:extLst>
              <a:ext uri="{FF2B5EF4-FFF2-40B4-BE49-F238E27FC236}">
                <a16:creationId xmlns:a16="http://schemas.microsoft.com/office/drawing/2014/main" id="{10320BE3-138F-4FF0-A12F-BE3B4A98FB9F}"/>
              </a:ext>
            </a:extLst>
          </p:cNvPr>
          <p:cNvPicPr>
            <a:picLocks noChangeAspect="1"/>
          </p:cNvPicPr>
          <p:nvPr/>
        </p:nvPicPr>
        <p:blipFill rotWithShape="1">
          <a:blip r:embed="rId3"/>
          <a:srcRect l="21231" r="12650"/>
          <a:stretch/>
        </p:blipFill>
        <p:spPr>
          <a:xfrm>
            <a:off x="0" y="0"/>
            <a:ext cx="4289612" cy="6858000"/>
          </a:xfrm>
          <a:prstGeom prst="rect">
            <a:avLst/>
          </a:prstGeom>
        </p:spPr>
      </p:pic>
    </p:spTree>
    <p:extLst>
      <p:ext uri="{BB962C8B-B14F-4D97-AF65-F5344CB8AC3E}">
        <p14:creationId xmlns:p14="http://schemas.microsoft.com/office/powerpoint/2010/main" val="2951576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93D071-7730-4A48-98AA-187B1B4D9124}"/>
              </a:ext>
            </a:extLst>
          </p:cNvPr>
          <p:cNvPicPr>
            <a:picLocks noChangeAspect="1"/>
          </p:cNvPicPr>
          <p:nvPr/>
        </p:nvPicPr>
        <p:blipFill>
          <a:blip r:embed="rId3"/>
          <a:stretch>
            <a:fillRect/>
          </a:stretch>
        </p:blipFill>
        <p:spPr>
          <a:xfrm>
            <a:off x="1515901" y="523545"/>
            <a:ext cx="8443917" cy="5334897"/>
          </a:xfrm>
          <a:prstGeom prst="rect">
            <a:avLst/>
          </a:prstGeom>
        </p:spPr>
      </p:pic>
      <p:sp>
        <p:nvSpPr>
          <p:cNvPr id="3" name="Rectangle 2">
            <a:extLst>
              <a:ext uri="{FF2B5EF4-FFF2-40B4-BE49-F238E27FC236}">
                <a16:creationId xmlns:a16="http://schemas.microsoft.com/office/drawing/2014/main" id="{3D2D2900-9755-42D0-B9DD-974E1E3227DA}"/>
              </a:ext>
            </a:extLst>
          </p:cNvPr>
          <p:cNvSpPr/>
          <p:nvPr/>
        </p:nvSpPr>
        <p:spPr>
          <a:xfrm>
            <a:off x="1137714" y="6216134"/>
            <a:ext cx="5557932" cy="369332"/>
          </a:xfrm>
          <a:prstGeom prst="rect">
            <a:avLst/>
          </a:prstGeom>
        </p:spPr>
        <p:txBody>
          <a:bodyPr wrap="none">
            <a:spAutoFit/>
          </a:bodyPr>
          <a:lstStyle/>
          <a:p>
            <a:r>
              <a:rPr lang="en-US" dirty="0">
                <a:solidFill>
                  <a:schemeClr val="bg1"/>
                </a:solidFill>
                <a:hlinkClick r:id="rId4"/>
              </a:rPr>
              <a:t>https://help.lscentral.lsretail.com/Content/home.html</a:t>
            </a:r>
            <a:endParaRPr lang="en-US" dirty="0">
              <a:solidFill>
                <a:schemeClr val="bg1"/>
              </a:solidFill>
            </a:endParaRPr>
          </a:p>
        </p:txBody>
      </p:sp>
    </p:spTree>
    <p:extLst>
      <p:ext uri="{BB962C8B-B14F-4D97-AF65-F5344CB8AC3E}">
        <p14:creationId xmlns:p14="http://schemas.microsoft.com/office/powerpoint/2010/main" val="3389480110"/>
      </p:ext>
    </p:extLst>
  </p:cSld>
  <p:clrMapOvr>
    <a:masterClrMapping/>
  </p:clrMapOvr>
</p:sld>
</file>

<file path=ppt/theme/theme1.xml><?xml version="1.0" encoding="utf-8"?>
<a:theme xmlns:a="http://schemas.openxmlformats.org/drawingml/2006/main" name="Blu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FB1ADFD-E598-8C4C-9565-3DF6CBE534BB}" vid="{6CE4CC94-BC5D-E440-8FEC-E2F576F3903C}"/>
    </a:ext>
  </a:extLst>
</a:theme>
</file>

<file path=ppt/theme/theme2.xml><?xml version="1.0" encoding="utf-8"?>
<a:theme xmlns:a="http://schemas.openxmlformats.org/drawingml/2006/main" name="LS Centr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FB1ADFD-E598-8C4C-9565-3DF6CBE534BB}" vid="{8CF856A1-7680-EE46-A20C-87555A58F338}"/>
    </a:ext>
  </a:extLst>
</a:theme>
</file>

<file path=ppt/theme/theme3.xml><?xml version="1.0" encoding="utf-8"?>
<a:theme xmlns:a="http://schemas.openxmlformats.org/drawingml/2006/main" name="LS O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FB1ADFD-E598-8C4C-9565-3DF6CBE534BB}" vid="{9CCD6DE9-D8FF-4043-8B7B-80B6659E9108}"/>
    </a:ext>
  </a:extLst>
</a:theme>
</file>

<file path=ppt/theme/theme4.xml><?xml version="1.0" encoding="utf-8"?>
<a:theme xmlns:a="http://schemas.openxmlformats.org/drawingml/2006/main" name="LS Firs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FB1ADFD-E598-8C4C-9565-3DF6CBE534BB}" vid="{0BA2E6E4-37B3-214B-9F62-BDCB94BBA55F}"/>
    </a:ext>
  </a:extLst>
</a:theme>
</file>

<file path=ppt/theme/theme5.xml><?xml version="1.0" encoding="utf-8"?>
<a:theme xmlns:a="http://schemas.openxmlformats.org/drawingml/2006/main" name="LS Expres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FB1ADFD-E598-8C4C-9565-3DF6CBE534BB}" vid="{1658C033-DBBC-4444-8EB9-F9FC1F9E149C}"/>
    </a:ext>
  </a:extLst>
</a:theme>
</file>

<file path=ppt/theme/theme6.xml><?xml version="1.0" encoding="utf-8"?>
<a:theme xmlns:a="http://schemas.openxmlformats.org/drawingml/2006/main" name="Software enhancer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FB1ADFD-E598-8C4C-9565-3DF6CBE534BB}" vid="{4D642FB5-F1FB-7F48-A1D7-60A3C72993FA}"/>
    </a:ext>
  </a:extLst>
</a:theme>
</file>

<file path=ppt/theme/theme7.xml><?xml version="1.0" encoding="utf-8"?>
<a:theme xmlns:a="http://schemas.openxmlformats.org/drawingml/2006/main" name="Whit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FB1ADFD-E598-8C4C-9565-3DF6CBE534BB}" vid="{700522FD-E20D-D34A-9266-B9B667D1A49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FF97E45FD39F42AA68682384B3994C" ma:contentTypeVersion="11" ma:contentTypeDescription="Create a new document." ma:contentTypeScope="" ma:versionID="1e1c341e79922d9ac017ab1750591d9a">
  <xsd:schema xmlns:xsd="http://www.w3.org/2001/XMLSchema" xmlns:xs="http://www.w3.org/2001/XMLSchema" xmlns:p="http://schemas.microsoft.com/office/2006/metadata/properties" xmlns:ns2="acf25cb7-9084-42fe-9524-b43709e95519" targetNamespace="http://schemas.microsoft.com/office/2006/metadata/properties" ma:root="true" ma:fieldsID="1fce284a3c95e1a66f12a57ae0ab136f" ns2:_="">
    <xsd:import namespace="acf25cb7-9084-42fe-9524-b43709e95519"/>
    <xsd:element name="properties">
      <xsd:complexType>
        <xsd:sequence>
          <xsd:element name="documentManagement">
            <xsd:complexType>
              <xsd:all>
                <xsd:element ref="ns2:_dlc_DocId" minOccurs="0"/>
                <xsd:element ref="ns2:_dlc_DocIdUrl" minOccurs="0"/>
                <xsd:element ref="ns2:_dlc_DocIdPersistId" minOccurs="0"/>
                <xsd:element ref="ns2:Project_x0020_Manager" minOccurs="0"/>
                <xsd:element ref="ns2:LS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f25cb7-9084-42fe-9524-b43709e9551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Project_x0020_Manager" ma:index="11" nillable="true" ma:displayName="LS Project Manager" ma:list="UserInfo" ma:SharePointGroup="0" ma:internalName="Project_x0020_Manag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S_x0020_Status" ma:index="12" nillable="true" ma:displayName="LS Status" ma:default="Not Started" ma:description="Displays document status" ma:format="Dropdown" ma:internalName="LS_x0020_Status" ma:readOnly="false">
      <xsd:simpleType>
        <xsd:restriction base="dms:Choice">
          <xsd:enumeration value="Not Started"/>
          <xsd:enumeration value="In Process"/>
          <xsd:enumeration value="In Review"/>
          <xsd:enumeration value="Finish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S_x0020_Status xmlns="acf25cb7-9084-42fe-9524-b43709e95519">Not Started</LS_x0020_Status>
    <Project_x0020_Manager xmlns="acf25cb7-9084-42fe-9524-b43709e95519">
      <UserInfo>
        <DisplayName/>
        <AccountId xsi:nil="true"/>
        <AccountType/>
      </UserInfo>
    </Project_x0020_Manager>
    <_dlc_DocId xmlns="acf25cb7-9084-42fe-9524-b43709e95519">LSR0-552-51</_dlc_DocId>
    <_dlc_DocIdUrl xmlns="acf25cb7-9084-42fe-9524-b43709e95519">
      <Url>https://mosfell.lsretail.com/sm/presentations/_layouts/15/DocIdRedir.aspx?ID=LSR0-552-51</Url>
      <Description>LSR0-552-51</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3AD9A12-0F28-442A-9B1F-D0623319366A}">
  <ds:schemaRefs>
    <ds:schemaRef ds:uri="http://schemas.microsoft.com/sharepoint/v3/contenttype/forms"/>
  </ds:schemaRefs>
</ds:datastoreItem>
</file>

<file path=customXml/itemProps2.xml><?xml version="1.0" encoding="utf-8"?>
<ds:datastoreItem xmlns:ds="http://schemas.openxmlformats.org/officeDocument/2006/customXml" ds:itemID="{4D0B1A6B-C8FB-4268-A7AE-2AD449DDE4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f25cb7-9084-42fe-9524-b43709e955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8C9E97-1455-4A63-ABF0-85E5DC4D143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cf25cb7-9084-42fe-9524-b43709e95519"/>
    <ds:schemaRef ds:uri="http://www.w3.org/XML/1998/namespace"/>
    <ds:schemaRef ds:uri="http://purl.org/dc/dcmitype/"/>
  </ds:schemaRefs>
</ds:datastoreItem>
</file>

<file path=customXml/itemProps4.xml><?xml version="1.0" encoding="utf-8"?>
<ds:datastoreItem xmlns:ds="http://schemas.openxmlformats.org/officeDocument/2006/customXml" ds:itemID="{35EF819D-EB46-4666-95CC-13ABD05213F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LS-Retail-PowerPoint-Template-10-2019</Template>
  <TotalTime>61420</TotalTime>
  <Words>1245</Words>
  <Application>Microsoft Office PowerPoint</Application>
  <PresentationFormat>Widescreen</PresentationFormat>
  <Paragraphs>396</Paragraphs>
  <Slides>70</Slides>
  <Notes>61</Notes>
  <HiddenSlides>12</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70</vt:i4>
      </vt:variant>
    </vt:vector>
  </HeadingPairs>
  <TitlesOfParts>
    <vt:vector size="84" baseType="lpstr">
      <vt:lpstr>Arial</vt:lpstr>
      <vt:lpstr>Calibri</vt:lpstr>
      <vt:lpstr>inherit</vt:lpstr>
      <vt:lpstr>Segoe UI</vt:lpstr>
      <vt:lpstr>Segoe UI Bold</vt:lpstr>
      <vt:lpstr>Segoe UI Symbol</vt:lpstr>
      <vt:lpstr>Times New Roman</vt:lpstr>
      <vt:lpstr>Blue</vt:lpstr>
      <vt:lpstr>LS Central</vt:lpstr>
      <vt:lpstr>LS One</vt:lpstr>
      <vt:lpstr>LS First</vt:lpstr>
      <vt:lpstr>LS Express</vt:lpstr>
      <vt:lpstr>Software enhancers</vt:lpstr>
      <vt:lpstr>White slides</vt:lpstr>
      <vt:lpstr>PowerPoint Presentation</vt:lpstr>
      <vt:lpstr>Guðrún Ólafsdóttir (Gúa)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Gudrun Olafsdottir</dc:creator>
  <cp:lastModifiedBy>Guðrún Ólafsdóttir</cp:lastModifiedBy>
  <cp:revision>174</cp:revision>
  <dcterms:created xsi:type="dcterms:W3CDTF">2020-03-18T05:03:23Z</dcterms:created>
  <dcterms:modified xsi:type="dcterms:W3CDTF">2020-05-07T17:06:44Z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0x0101008CFF97E45FD39F42AA68682384B3994C</vt:lpwstr>
  </property>
  <property fmtid="{D5CDD505-2E9C-101B-9397-08002B2CF9AE}" pid="3" name="_dlc_DocIdItemGuid">
    <vt:lpwstr>24c87aa6-49c3-461d-a49a-f42a2cb045f1</vt:lpwstr>
  </property>
</Properties>
</file>